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100" r:id="rId2"/>
    <p:sldId id="2099" r:id="rId3"/>
    <p:sldId id="2103" r:id="rId4"/>
    <p:sldId id="2104" r:id="rId5"/>
    <p:sldId id="2105" r:id="rId6"/>
    <p:sldId id="2106" r:id="rId7"/>
    <p:sldId id="2107" r:id="rId8"/>
    <p:sldId id="2108" r:id="rId9"/>
    <p:sldId id="2109" r:id="rId10"/>
    <p:sldId id="2110" r:id="rId11"/>
    <p:sldId id="2111" r:id="rId12"/>
    <p:sldId id="2112" r:id="rId13"/>
    <p:sldId id="2124" r:id="rId14"/>
    <p:sldId id="2114" r:id="rId15"/>
    <p:sldId id="2115" r:id="rId16"/>
    <p:sldId id="2116" r:id="rId17"/>
    <p:sldId id="2118" r:id="rId18"/>
    <p:sldId id="2119" r:id="rId19"/>
    <p:sldId id="2120" r:id="rId20"/>
    <p:sldId id="2102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neth Rodriguez Reyes" initials="AJRR" lastIdx="3" clrIdx="0">
    <p:extLst>
      <p:ext uri="{19B8F6BF-5375-455C-9EA6-DF929625EA0E}">
        <p15:presenceInfo xmlns:p15="http://schemas.microsoft.com/office/powerpoint/2012/main" userId="S::arodriguezr@ins.gov.co::ba13e2bd-aa42-4567-bf28-2b8d385d0c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6"/>
    <a:srgbClr val="DFDDED"/>
    <a:srgbClr val="00B0F0"/>
    <a:srgbClr val="006950"/>
    <a:srgbClr val="F42D63"/>
    <a:srgbClr val="0166CD"/>
    <a:srgbClr val="EE1E78"/>
    <a:srgbClr val="F7678D"/>
    <a:srgbClr val="213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4152" autoAdjust="0"/>
  </p:normalViewPr>
  <p:slideViewPr>
    <p:cSldViewPr snapToGrid="0">
      <p:cViewPr varScale="1">
        <p:scale>
          <a:sx n="81" d="100"/>
          <a:sy n="81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AF41F-073C-4D46-932F-A40A20E2231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79D6B12-7CB5-4DF9-9F9F-79AC3B2C275B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200" b="1" dirty="0">
              <a:latin typeface="+mn-lt"/>
            </a:rPr>
            <a:t>Centro de operaciones de emergencia - ESP</a:t>
          </a:r>
        </a:p>
      </dgm:t>
    </dgm:pt>
    <dgm:pt modelId="{BFFCB743-597B-4E46-8D73-C2F504D293DD}" type="parTrans" cxnId="{E3400944-0461-49FA-A5EA-CC7B9988CFC0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2789F945-95B0-44B3-856B-D14F5AE4B9DA}" type="sibTrans" cxnId="{E3400944-0461-49FA-A5EA-CC7B9988CFC0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ED26C6B5-7C0D-4F2E-AF8E-16984ED6AE3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200" b="1" dirty="0">
              <a:latin typeface="+mn-lt"/>
            </a:rPr>
            <a:t>Sala de análisis del riesgo / ERI</a:t>
          </a:r>
        </a:p>
      </dgm:t>
    </dgm:pt>
    <dgm:pt modelId="{1F91AF4E-E4D3-4A97-BA12-4A0173E7BDB9}" type="parTrans" cxnId="{519FF253-4632-413A-B71B-E6E6ABDD1689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50DB125C-1A2B-43CF-88D1-47EFFFB05F78}" type="sibTrans" cxnId="{519FF253-4632-413A-B71B-E6E6ABDD1689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7E31A514-AC1F-4410-8343-F3189970D44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100" b="1" dirty="0">
              <a:latin typeface="+mn-lt"/>
            </a:rPr>
            <a:t>Grupo funcional </a:t>
          </a:r>
        </a:p>
      </dgm:t>
    </dgm:pt>
    <dgm:pt modelId="{EA898A9B-1AAC-4B7B-B49D-C2D85A4387B0}" type="parTrans" cxnId="{05203ECE-4E16-4740-B3C1-4406EF9F5DDC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4ADE0222-BD76-45B9-89BC-30A56DF9102B}" type="sibTrans" cxnId="{05203ECE-4E16-4740-B3C1-4406EF9F5DDC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A1A2EEF1-27E2-46B9-97E6-E0AA41D5C25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O" sz="1200" b="1" dirty="0">
              <a:latin typeface="+mn-lt"/>
            </a:rPr>
            <a:t>Sala de análisis del riesgo</a:t>
          </a:r>
        </a:p>
      </dgm:t>
    </dgm:pt>
    <dgm:pt modelId="{1829184D-1E71-4195-9A25-5CDA8F9744AB}" type="sibTrans" cxnId="{28460666-BC12-4E89-96B6-E221AC4AB873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9FDC1109-86EC-4EEC-BC4A-4ADCB88A4DF7}" type="parTrans" cxnId="{28460666-BC12-4E89-96B6-E221AC4AB873}">
      <dgm:prSet/>
      <dgm:spPr/>
      <dgm:t>
        <a:bodyPr/>
        <a:lstStyle/>
        <a:p>
          <a:endParaRPr lang="es-CO" sz="1200" b="1">
            <a:latin typeface="+mn-lt"/>
          </a:endParaRPr>
        </a:p>
      </dgm:t>
    </dgm:pt>
    <dgm:pt modelId="{3621750A-8F26-4E76-87B3-58D3D2C5E4F1}" type="pres">
      <dgm:prSet presAssocID="{8EFAF41F-073C-4D46-932F-A40A20E2231A}" presName="Name0" presStyleCnt="0">
        <dgm:presLayoutVars>
          <dgm:dir/>
          <dgm:animLvl val="lvl"/>
          <dgm:resizeHandles val="exact"/>
        </dgm:presLayoutVars>
      </dgm:prSet>
      <dgm:spPr/>
    </dgm:pt>
    <dgm:pt modelId="{9D20417D-90B8-4B0A-87E9-25CE541DC12B}" type="pres">
      <dgm:prSet presAssocID="{979D6B12-7CB5-4DF9-9F9F-79AC3B2C275B}" presName="Name8" presStyleCnt="0"/>
      <dgm:spPr/>
    </dgm:pt>
    <dgm:pt modelId="{FCC99B0E-89B1-45C8-A6F2-783F1EF8A0D9}" type="pres">
      <dgm:prSet presAssocID="{979D6B12-7CB5-4DF9-9F9F-79AC3B2C275B}" presName="level" presStyleLbl="node1" presStyleIdx="0" presStyleCnt="4" custLinFactNeighborX="-366">
        <dgm:presLayoutVars>
          <dgm:chMax val="1"/>
          <dgm:bulletEnabled val="1"/>
        </dgm:presLayoutVars>
      </dgm:prSet>
      <dgm:spPr/>
    </dgm:pt>
    <dgm:pt modelId="{3CB5AE6C-C202-4E2F-9AEA-28215494CF95}" type="pres">
      <dgm:prSet presAssocID="{979D6B12-7CB5-4DF9-9F9F-79AC3B2C27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E8A84F-6EAB-49F2-9428-3456CBE5CEE0}" type="pres">
      <dgm:prSet presAssocID="{ED26C6B5-7C0D-4F2E-AF8E-16984ED6AE3E}" presName="Name8" presStyleCnt="0"/>
      <dgm:spPr/>
    </dgm:pt>
    <dgm:pt modelId="{D3288B2A-ACC6-498A-A66A-3654E7903F35}" type="pres">
      <dgm:prSet presAssocID="{ED26C6B5-7C0D-4F2E-AF8E-16984ED6AE3E}" presName="level" presStyleLbl="node1" presStyleIdx="1" presStyleCnt="4">
        <dgm:presLayoutVars>
          <dgm:chMax val="1"/>
          <dgm:bulletEnabled val="1"/>
        </dgm:presLayoutVars>
      </dgm:prSet>
      <dgm:spPr/>
    </dgm:pt>
    <dgm:pt modelId="{815724AB-3D14-45E9-BBE3-F12B8439B4A0}" type="pres">
      <dgm:prSet presAssocID="{ED26C6B5-7C0D-4F2E-AF8E-16984ED6AE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B4E0B6-1482-4CA9-8E7E-7EB6D5CD575A}" type="pres">
      <dgm:prSet presAssocID="{A1A2EEF1-27E2-46B9-97E6-E0AA41D5C252}" presName="Name8" presStyleCnt="0"/>
      <dgm:spPr/>
    </dgm:pt>
    <dgm:pt modelId="{665ECEB8-83B5-46CE-ABA2-3CAAC0FCB788}" type="pres">
      <dgm:prSet presAssocID="{A1A2EEF1-27E2-46B9-97E6-E0AA41D5C252}" presName="level" presStyleLbl="node1" presStyleIdx="2" presStyleCnt="4">
        <dgm:presLayoutVars>
          <dgm:chMax val="1"/>
          <dgm:bulletEnabled val="1"/>
        </dgm:presLayoutVars>
      </dgm:prSet>
      <dgm:spPr/>
    </dgm:pt>
    <dgm:pt modelId="{5541603F-A7D0-45B1-A645-1BABBEDB557B}" type="pres">
      <dgm:prSet presAssocID="{A1A2EEF1-27E2-46B9-97E6-E0AA41D5C2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9192E3-A760-45D7-A3F5-E370CE5A1EEF}" type="pres">
      <dgm:prSet presAssocID="{7E31A514-AC1F-4410-8343-F3189970D447}" presName="Name8" presStyleCnt="0"/>
      <dgm:spPr/>
    </dgm:pt>
    <dgm:pt modelId="{09453B33-9E93-460F-B15E-1B50B254D217}" type="pres">
      <dgm:prSet presAssocID="{7E31A514-AC1F-4410-8343-F3189970D447}" presName="level" presStyleLbl="node1" presStyleIdx="3" presStyleCnt="4">
        <dgm:presLayoutVars>
          <dgm:chMax val="1"/>
          <dgm:bulletEnabled val="1"/>
        </dgm:presLayoutVars>
      </dgm:prSet>
      <dgm:spPr/>
    </dgm:pt>
    <dgm:pt modelId="{2C322BE3-6BC6-4B44-A7E9-DFEE923084D3}" type="pres">
      <dgm:prSet presAssocID="{7E31A514-AC1F-4410-8343-F3189970D4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C76F500-9224-45E0-9394-C08FE86BC808}" type="presOf" srcId="{A1A2EEF1-27E2-46B9-97E6-E0AA41D5C252}" destId="{665ECEB8-83B5-46CE-ABA2-3CAAC0FCB788}" srcOrd="0" destOrd="0" presId="urn:microsoft.com/office/officeart/2005/8/layout/pyramid3"/>
    <dgm:cxn modelId="{4B3F3A0A-BB08-4150-B6C1-B990A5E00F27}" type="presOf" srcId="{ED26C6B5-7C0D-4F2E-AF8E-16984ED6AE3E}" destId="{D3288B2A-ACC6-498A-A66A-3654E7903F35}" srcOrd="0" destOrd="0" presId="urn:microsoft.com/office/officeart/2005/8/layout/pyramid3"/>
    <dgm:cxn modelId="{7738C31A-24E0-49A6-9898-509354397529}" type="presOf" srcId="{7E31A514-AC1F-4410-8343-F3189970D447}" destId="{09453B33-9E93-460F-B15E-1B50B254D217}" srcOrd="0" destOrd="0" presId="urn:microsoft.com/office/officeart/2005/8/layout/pyramid3"/>
    <dgm:cxn modelId="{F5083F20-1C67-4BE3-9052-F37B242F60AA}" type="presOf" srcId="{979D6B12-7CB5-4DF9-9F9F-79AC3B2C275B}" destId="{FCC99B0E-89B1-45C8-A6F2-783F1EF8A0D9}" srcOrd="0" destOrd="0" presId="urn:microsoft.com/office/officeart/2005/8/layout/pyramid3"/>
    <dgm:cxn modelId="{0D32A037-1ECB-49B7-95F3-0FD1C01D0E53}" type="presOf" srcId="{8EFAF41F-073C-4D46-932F-A40A20E2231A}" destId="{3621750A-8F26-4E76-87B3-58D3D2C5E4F1}" srcOrd="0" destOrd="0" presId="urn:microsoft.com/office/officeart/2005/8/layout/pyramid3"/>
    <dgm:cxn modelId="{E3400944-0461-49FA-A5EA-CC7B9988CFC0}" srcId="{8EFAF41F-073C-4D46-932F-A40A20E2231A}" destId="{979D6B12-7CB5-4DF9-9F9F-79AC3B2C275B}" srcOrd="0" destOrd="0" parTransId="{BFFCB743-597B-4E46-8D73-C2F504D293DD}" sibTransId="{2789F945-95B0-44B3-856B-D14F5AE4B9DA}"/>
    <dgm:cxn modelId="{28460666-BC12-4E89-96B6-E221AC4AB873}" srcId="{8EFAF41F-073C-4D46-932F-A40A20E2231A}" destId="{A1A2EEF1-27E2-46B9-97E6-E0AA41D5C252}" srcOrd="2" destOrd="0" parTransId="{9FDC1109-86EC-4EEC-BC4A-4ADCB88A4DF7}" sibTransId="{1829184D-1E71-4195-9A25-5CDA8F9744AB}"/>
    <dgm:cxn modelId="{D50E0767-9917-4874-9AA5-045C2BDCDF84}" type="presOf" srcId="{979D6B12-7CB5-4DF9-9F9F-79AC3B2C275B}" destId="{3CB5AE6C-C202-4E2F-9AEA-28215494CF95}" srcOrd="1" destOrd="0" presId="urn:microsoft.com/office/officeart/2005/8/layout/pyramid3"/>
    <dgm:cxn modelId="{519FF253-4632-413A-B71B-E6E6ABDD1689}" srcId="{8EFAF41F-073C-4D46-932F-A40A20E2231A}" destId="{ED26C6B5-7C0D-4F2E-AF8E-16984ED6AE3E}" srcOrd="1" destOrd="0" parTransId="{1F91AF4E-E4D3-4A97-BA12-4A0173E7BDB9}" sibTransId="{50DB125C-1A2B-43CF-88D1-47EFFFB05F78}"/>
    <dgm:cxn modelId="{299E2B76-20D9-4F92-8900-3C79DD23B7AB}" type="presOf" srcId="{7E31A514-AC1F-4410-8343-F3189970D447}" destId="{2C322BE3-6BC6-4B44-A7E9-DFEE923084D3}" srcOrd="1" destOrd="0" presId="urn:microsoft.com/office/officeart/2005/8/layout/pyramid3"/>
    <dgm:cxn modelId="{F83B5A8B-C5FB-4E49-B66F-F7EBBA0BA60D}" type="presOf" srcId="{A1A2EEF1-27E2-46B9-97E6-E0AA41D5C252}" destId="{5541603F-A7D0-45B1-A645-1BABBEDB557B}" srcOrd="1" destOrd="0" presId="urn:microsoft.com/office/officeart/2005/8/layout/pyramid3"/>
    <dgm:cxn modelId="{05203ECE-4E16-4740-B3C1-4406EF9F5DDC}" srcId="{8EFAF41F-073C-4D46-932F-A40A20E2231A}" destId="{7E31A514-AC1F-4410-8343-F3189970D447}" srcOrd="3" destOrd="0" parTransId="{EA898A9B-1AAC-4B7B-B49D-C2D85A4387B0}" sibTransId="{4ADE0222-BD76-45B9-89BC-30A56DF9102B}"/>
    <dgm:cxn modelId="{1D07CFCF-8BDC-47BF-B0E0-CADEEF282A64}" type="presOf" srcId="{ED26C6B5-7C0D-4F2E-AF8E-16984ED6AE3E}" destId="{815724AB-3D14-45E9-BBE3-F12B8439B4A0}" srcOrd="1" destOrd="0" presId="urn:microsoft.com/office/officeart/2005/8/layout/pyramid3"/>
    <dgm:cxn modelId="{B86E0026-27E0-47FE-8058-8E181D8A3916}" type="presParOf" srcId="{3621750A-8F26-4E76-87B3-58D3D2C5E4F1}" destId="{9D20417D-90B8-4B0A-87E9-25CE541DC12B}" srcOrd="0" destOrd="0" presId="urn:microsoft.com/office/officeart/2005/8/layout/pyramid3"/>
    <dgm:cxn modelId="{900BD619-F001-4C45-A0A9-728003E50513}" type="presParOf" srcId="{9D20417D-90B8-4B0A-87E9-25CE541DC12B}" destId="{FCC99B0E-89B1-45C8-A6F2-783F1EF8A0D9}" srcOrd="0" destOrd="0" presId="urn:microsoft.com/office/officeart/2005/8/layout/pyramid3"/>
    <dgm:cxn modelId="{E6A29D05-F3E5-460A-B311-FC7FFDACCCA1}" type="presParOf" srcId="{9D20417D-90B8-4B0A-87E9-25CE541DC12B}" destId="{3CB5AE6C-C202-4E2F-9AEA-28215494CF95}" srcOrd="1" destOrd="0" presId="urn:microsoft.com/office/officeart/2005/8/layout/pyramid3"/>
    <dgm:cxn modelId="{98487D7A-FA93-435C-BAFB-199170434131}" type="presParOf" srcId="{3621750A-8F26-4E76-87B3-58D3D2C5E4F1}" destId="{59E8A84F-6EAB-49F2-9428-3456CBE5CEE0}" srcOrd="1" destOrd="0" presId="urn:microsoft.com/office/officeart/2005/8/layout/pyramid3"/>
    <dgm:cxn modelId="{FA3F5950-C72E-4730-AECF-8950E6B0566B}" type="presParOf" srcId="{59E8A84F-6EAB-49F2-9428-3456CBE5CEE0}" destId="{D3288B2A-ACC6-498A-A66A-3654E7903F35}" srcOrd="0" destOrd="0" presId="urn:microsoft.com/office/officeart/2005/8/layout/pyramid3"/>
    <dgm:cxn modelId="{C32D8B2F-D12A-4F6A-BA86-CB951690FFC3}" type="presParOf" srcId="{59E8A84F-6EAB-49F2-9428-3456CBE5CEE0}" destId="{815724AB-3D14-45E9-BBE3-F12B8439B4A0}" srcOrd="1" destOrd="0" presId="urn:microsoft.com/office/officeart/2005/8/layout/pyramid3"/>
    <dgm:cxn modelId="{55D40224-3551-441D-A529-23D1330D72CC}" type="presParOf" srcId="{3621750A-8F26-4E76-87B3-58D3D2C5E4F1}" destId="{ACB4E0B6-1482-4CA9-8E7E-7EB6D5CD575A}" srcOrd="2" destOrd="0" presId="urn:microsoft.com/office/officeart/2005/8/layout/pyramid3"/>
    <dgm:cxn modelId="{329A71B7-1A7C-41A8-BD41-5BEB7CBF08A6}" type="presParOf" srcId="{ACB4E0B6-1482-4CA9-8E7E-7EB6D5CD575A}" destId="{665ECEB8-83B5-46CE-ABA2-3CAAC0FCB788}" srcOrd="0" destOrd="0" presId="urn:microsoft.com/office/officeart/2005/8/layout/pyramid3"/>
    <dgm:cxn modelId="{59CC0B29-4CD3-4D81-A322-676DD28F7BAD}" type="presParOf" srcId="{ACB4E0B6-1482-4CA9-8E7E-7EB6D5CD575A}" destId="{5541603F-A7D0-45B1-A645-1BABBEDB557B}" srcOrd="1" destOrd="0" presId="urn:microsoft.com/office/officeart/2005/8/layout/pyramid3"/>
    <dgm:cxn modelId="{95DB66E8-BCAA-49CA-B33A-246B5403E2EB}" type="presParOf" srcId="{3621750A-8F26-4E76-87B3-58D3D2C5E4F1}" destId="{019192E3-A760-45D7-A3F5-E370CE5A1EEF}" srcOrd="3" destOrd="0" presId="urn:microsoft.com/office/officeart/2005/8/layout/pyramid3"/>
    <dgm:cxn modelId="{CEB1B754-9374-47B9-957B-C4EAB65A81C4}" type="presParOf" srcId="{019192E3-A760-45D7-A3F5-E370CE5A1EEF}" destId="{09453B33-9E93-460F-B15E-1B50B254D217}" srcOrd="0" destOrd="0" presId="urn:microsoft.com/office/officeart/2005/8/layout/pyramid3"/>
    <dgm:cxn modelId="{E38C8410-4B44-4521-A867-B871533E9469}" type="presParOf" srcId="{019192E3-A760-45D7-A3F5-E370CE5A1EEF}" destId="{2C322BE3-6BC6-4B44-A7E9-DFEE923084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BC75B-AA9F-47C4-8BBD-E31F4DFFE98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3D14130C-D6DA-4F82-AEE4-655BE969997E}">
      <dgm:prSet phldrT="[Texto]" custT="1"/>
      <dgm:spPr/>
      <dgm:t>
        <a:bodyPr/>
        <a:lstStyle/>
        <a:p>
          <a:r>
            <a:rPr lang="es-ES" sz="3600" dirty="0">
              <a:solidFill>
                <a:schemeClr val="tx1"/>
              </a:solidFill>
            </a:rPr>
            <a:t>SAR TERRITORIAL</a:t>
          </a:r>
          <a:endParaRPr lang="es-CO" sz="3600" dirty="0">
            <a:solidFill>
              <a:schemeClr val="tx1"/>
            </a:solidFill>
          </a:endParaRPr>
        </a:p>
      </dgm:t>
    </dgm:pt>
    <dgm:pt modelId="{A592B45D-CF97-4A40-B3FD-27845C3EBBC9}" type="parTrans" cxnId="{B9B1C76B-A463-4AB9-8B33-0E224591A2DC}">
      <dgm:prSet/>
      <dgm:spPr/>
      <dgm:t>
        <a:bodyPr/>
        <a:lstStyle/>
        <a:p>
          <a:endParaRPr lang="es-CO"/>
        </a:p>
      </dgm:t>
    </dgm:pt>
    <dgm:pt modelId="{5988280B-51EC-4CC3-B501-18DBD0D83C9C}" type="sibTrans" cxnId="{B9B1C76B-A463-4AB9-8B33-0E224591A2DC}">
      <dgm:prSet/>
      <dgm:spPr/>
      <dgm:t>
        <a:bodyPr/>
        <a:lstStyle/>
        <a:p>
          <a:endParaRPr lang="es-CO"/>
        </a:p>
      </dgm:t>
    </dgm:pt>
    <dgm:pt modelId="{707FFAC1-B2E5-45BC-8625-4814F9DF9A00}">
      <dgm:prSet phldrT="[Texto]" custT="1"/>
      <dgm:spPr/>
      <dgm:t>
        <a:bodyPr/>
        <a:lstStyle/>
        <a:p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Interacción intrainstitucional,  interinstitucional, intersectorial, nacional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BF94B1E-1CAB-4E95-953B-BA9476EFC557}" type="parTrans" cxnId="{F353FE00-DC45-4120-A3EF-51C31EBA7679}">
      <dgm:prSet/>
      <dgm:spPr/>
      <dgm:t>
        <a:bodyPr/>
        <a:lstStyle/>
        <a:p>
          <a:endParaRPr lang="es-CO"/>
        </a:p>
      </dgm:t>
    </dgm:pt>
    <dgm:pt modelId="{569F35E2-B3AF-426E-BB68-02BA644CA5A3}" type="sibTrans" cxnId="{F353FE00-DC45-4120-A3EF-51C31EBA7679}">
      <dgm:prSet/>
      <dgm:spPr/>
      <dgm:t>
        <a:bodyPr/>
        <a:lstStyle/>
        <a:p>
          <a:endParaRPr lang="es-CO"/>
        </a:p>
      </dgm:t>
    </dgm:pt>
    <dgm:pt modelId="{C7F962D2-97FB-45DD-9EBE-FECF4C5185F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Gestión de recursos, documentación, contratación, integración al POA </a:t>
          </a:r>
          <a:r>
            <a:rPr lang="es-ES" sz="3100" dirty="0"/>
            <a:t>. </a:t>
          </a:r>
          <a:endParaRPr lang="es-CO" sz="3100" dirty="0"/>
        </a:p>
      </dgm:t>
    </dgm:pt>
    <dgm:pt modelId="{7706E895-ABA5-412F-98A1-E347063A6B82}" type="parTrans" cxnId="{D231C8CB-AE36-46A8-AB51-42FF6C254735}">
      <dgm:prSet/>
      <dgm:spPr/>
      <dgm:t>
        <a:bodyPr/>
        <a:lstStyle/>
        <a:p>
          <a:endParaRPr lang="es-CO"/>
        </a:p>
      </dgm:t>
    </dgm:pt>
    <dgm:pt modelId="{AF798205-CE08-4DDA-AECA-DA86A4C4DACB}" type="sibTrans" cxnId="{D231C8CB-AE36-46A8-AB51-42FF6C254735}">
      <dgm:prSet/>
      <dgm:spPr/>
      <dgm:t>
        <a:bodyPr/>
        <a:lstStyle/>
        <a:p>
          <a:endParaRPr lang="es-CO"/>
        </a:p>
      </dgm:t>
    </dgm:pt>
    <dgm:pt modelId="{FFBB201E-76D6-483C-9E1A-66620A56AA62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Valoración y análisis del riesgo,  toma de decisiones para la respuesta, y/o activación ERI</a:t>
          </a:r>
          <a:endParaRPr lang="es-CO" sz="2400" dirty="0">
            <a:solidFill>
              <a:schemeClr val="tx1"/>
            </a:solidFill>
          </a:endParaRPr>
        </a:p>
      </dgm:t>
    </dgm:pt>
    <dgm:pt modelId="{9F87540C-95A4-446A-9BE0-B088EA47C5E1}" type="parTrans" cxnId="{11E94946-3B6D-47E2-965C-2F964A6F9059}">
      <dgm:prSet/>
      <dgm:spPr/>
      <dgm:t>
        <a:bodyPr/>
        <a:lstStyle/>
        <a:p>
          <a:endParaRPr lang="es-CO"/>
        </a:p>
      </dgm:t>
    </dgm:pt>
    <dgm:pt modelId="{8F67856C-96AB-4C4F-9777-5F692E4FBA8F}" type="sibTrans" cxnId="{11E94946-3B6D-47E2-965C-2F964A6F9059}">
      <dgm:prSet/>
      <dgm:spPr/>
      <dgm:t>
        <a:bodyPr/>
        <a:lstStyle/>
        <a:p>
          <a:endParaRPr lang="es-CO"/>
        </a:p>
      </dgm:t>
    </dgm:pt>
    <dgm:pt modelId="{78AFF783-F806-4588-A038-A715D7337D8F}" type="pres">
      <dgm:prSet presAssocID="{97DBC75B-AA9F-47C4-8BBD-E31F4DFFE9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FBCCBF-EB0D-4400-83E4-4282CDD2F3CA}" type="pres">
      <dgm:prSet presAssocID="{3D14130C-D6DA-4F82-AEE4-655BE969997E}" presName="hierRoot1" presStyleCnt="0">
        <dgm:presLayoutVars>
          <dgm:hierBranch val="init"/>
        </dgm:presLayoutVars>
      </dgm:prSet>
      <dgm:spPr/>
    </dgm:pt>
    <dgm:pt modelId="{F246C17C-6FAE-4413-85B8-1D222D96AFDE}" type="pres">
      <dgm:prSet presAssocID="{3D14130C-D6DA-4F82-AEE4-655BE969997E}" presName="rootComposite1" presStyleCnt="0"/>
      <dgm:spPr/>
    </dgm:pt>
    <dgm:pt modelId="{9B3F005F-72AC-4EF1-B443-FE212B78D96B}" type="pres">
      <dgm:prSet presAssocID="{3D14130C-D6DA-4F82-AEE4-655BE969997E}" presName="rootText1" presStyleLbl="node0" presStyleIdx="0" presStyleCnt="1">
        <dgm:presLayoutVars>
          <dgm:chPref val="3"/>
        </dgm:presLayoutVars>
      </dgm:prSet>
      <dgm:spPr/>
    </dgm:pt>
    <dgm:pt modelId="{B77B3178-8D2F-4DAE-A7FF-581B02249853}" type="pres">
      <dgm:prSet presAssocID="{3D14130C-D6DA-4F82-AEE4-655BE969997E}" presName="rootConnector1" presStyleLbl="node1" presStyleIdx="0" presStyleCnt="0"/>
      <dgm:spPr/>
    </dgm:pt>
    <dgm:pt modelId="{53058988-134A-450C-9652-3A4F3C23749E}" type="pres">
      <dgm:prSet presAssocID="{3D14130C-D6DA-4F82-AEE4-655BE969997E}" presName="hierChild2" presStyleCnt="0"/>
      <dgm:spPr/>
    </dgm:pt>
    <dgm:pt modelId="{AB432F91-3271-4D31-8A76-466E500008D1}" type="pres">
      <dgm:prSet presAssocID="{DBF94B1E-1CAB-4E95-953B-BA9476EFC557}" presName="Name64" presStyleLbl="parChTrans1D2" presStyleIdx="0" presStyleCnt="3"/>
      <dgm:spPr/>
    </dgm:pt>
    <dgm:pt modelId="{0F3DCAAC-FFA4-4107-B42A-6F61EC3E09D8}" type="pres">
      <dgm:prSet presAssocID="{707FFAC1-B2E5-45BC-8625-4814F9DF9A00}" presName="hierRoot2" presStyleCnt="0">
        <dgm:presLayoutVars>
          <dgm:hierBranch val="init"/>
        </dgm:presLayoutVars>
      </dgm:prSet>
      <dgm:spPr/>
    </dgm:pt>
    <dgm:pt modelId="{0B554761-9190-4F20-A7A3-28042767DE17}" type="pres">
      <dgm:prSet presAssocID="{707FFAC1-B2E5-45BC-8625-4814F9DF9A00}" presName="rootComposite" presStyleCnt="0"/>
      <dgm:spPr/>
    </dgm:pt>
    <dgm:pt modelId="{48DE517A-9511-4AEE-A88D-37E08A4A9120}" type="pres">
      <dgm:prSet presAssocID="{707FFAC1-B2E5-45BC-8625-4814F9DF9A00}" presName="rootText" presStyleLbl="node2" presStyleIdx="0" presStyleCnt="3" custScaleX="144051" custScaleY="94514" custLinFactNeighborX="-362" custLinFactNeighborY="-1186">
        <dgm:presLayoutVars>
          <dgm:chPref val="3"/>
        </dgm:presLayoutVars>
      </dgm:prSet>
      <dgm:spPr/>
    </dgm:pt>
    <dgm:pt modelId="{F661E1D6-295A-4A84-AAD3-D47BE3A52EBC}" type="pres">
      <dgm:prSet presAssocID="{707FFAC1-B2E5-45BC-8625-4814F9DF9A00}" presName="rootConnector" presStyleLbl="node2" presStyleIdx="0" presStyleCnt="3"/>
      <dgm:spPr/>
    </dgm:pt>
    <dgm:pt modelId="{73FA5108-ACED-4846-AA14-AEE2D8B4A205}" type="pres">
      <dgm:prSet presAssocID="{707FFAC1-B2E5-45BC-8625-4814F9DF9A00}" presName="hierChild4" presStyleCnt="0"/>
      <dgm:spPr/>
    </dgm:pt>
    <dgm:pt modelId="{4F0B5E26-886F-435F-9B82-DED7DD9785B7}" type="pres">
      <dgm:prSet presAssocID="{707FFAC1-B2E5-45BC-8625-4814F9DF9A00}" presName="hierChild5" presStyleCnt="0"/>
      <dgm:spPr/>
    </dgm:pt>
    <dgm:pt modelId="{ACC452BD-8E91-489E-BC7D-88C859DC6694}" type="pres">
      <dgm:prSet presAssocID="{7706E895-ABA5-412F-98A1-E347063A6B82}" presName="Name64" presStyleLbl="parChTrans1D2" presStyleIdx="1" presStyleCnt="3"/>
      <dgm:spPr/>
    </dgm:pt>
    <dgm:pt modelId="{FB840D9D-AF2E-4861-AC09-59D499927328}" type="pres">
      <dgm:prSet presAssocID="{C7F962D2-97FB-45DD-9EBE-FECF4C5185F5}" presName="hierRoot2" presStyleCnt="0">
        <dgm:presLayoutVars>
          <dgm:hierBranch val="init"/>
        </dgm:presLayoutVars>
      </dgm:prSet>
      <dgm:spPr/>
    </dgm:pt>
    <dgm:pt modelId="{F5DD5E3F-232A-4D81-B682-A6AA29357394}" type="pres">
      <dgm:prSet presAssocID="{C7F962D2-97FB-45DD-9EBE-FECF4C5185F5}" presName="rootComposite" presStyleCnt="0"/>
      <dgm:spPr/>
    </dgm:pt>
    <dgm:pt modelId="{F9E71D0B-A8E8-4C2E-B512-96F217B81CE7}" type="pres">
      <dgm:prSet presAssocID="{C7F962D2-97FB-45DD-9EBE-FECF4C5185F5}" presName="rootText" presStyleLbl="node2" presStyleIdx="1" presStyleCnt="3" custScaleX="145941" custScaleY="127155">
        <dgm:presLayoutVars>
          <dgm:chPref val="3"/>
        </dgm:presLayoutVars>
      </dgm:prSet>
      <dgm:spPr/>
    </dgm:pt>
    <dgm:pt modelId="{62DCB7B5-C8DB-4ED2-91CD-13DFB8D0862F}" type="pres">
      <dgm:prSet presAssocID="{C7F962D2-97FB-45DD-9EBE-FECF4C5185F5}" presName="rootConnector" presStyleLbl="node2" presStyleIdx="1" presStyleCnt="3"/>
      <dgm:spPr/>
    </dgm:pt>
    <dgm:pt modelId="{3792B602-C074-4AB4-8C24-BAFD47011D0A}" type="pres">
      <dgm:prSet presAssocID="{C7F962D2-97FB-45DD-9EBE-FECF4C5185F5}" presName="hierChild4" presStyleCnt="0"/>
      <dgm:spPr/>
    </dgm:pt>
    <dgm:pt modelId="{D9125DB5-6EB9-4911-B620-E150060E236A}" type="pres">
      <dgm:prSet presAssocID="{C7F962D2-97FB-45DD-9EBE-FECF4C5185F5}" presName="hierChild5" presStyleCnt="0"/>
      <dgm:spPr/>
    </dgm:pt>
    <dgm:pt modelId="{53A08D67-D214-495F-9CC5-0CB29822DEAB}" type="pres">
      <dgm:prSet presAssocID="{9F87540C-95A4-446A-9BE0-B088EA47C5E1}" presName="Name64" presStyleLbl="parChTrans1D2" presStyleIdx="2" presStyleCnt="3"/>
      <dgm:spPr/>
    </dgm:pt>
    <dgm:pt modelId="{DBAA198B-5EFB-4FD3-A5A7-C1132B967F57}" type="pres">
      <dgm:prSet presAssocID="{FFBB201E-76D6-483C-9E1A-66620A56AA62}" presName="hierRoot2" presStyleCnt="0">
        <dgm:presLayoutVars>
          <dgm:hierBranch val="init"/>
        </dgm:presLayoutVars>
      </dgm:prSet>
      <dgm:spPr/>
    </dgm:pt>
    <dgm:pt modelId="{9A9DBCAC-7220-49F4-AC15-AA3E36148ADB}" type="pres">
      <dgm:prSet presAssocID="{FFBB201E-76D6-483C-9E1A-66620A56AA62}" presName="rootComposite" presStyleCnt="0"/>
      <dgm:spPr/>
    </dgm:pt>
    <dgm:pt modelId="{0776340D-64AB-4F28-B89A-E6D47940E3AB}" type="pres">
      <dgm:prSet presAssocID="{FFBB201E-76D6-483C-9E1A-66620A56AA62}" presName="rootText" presStyleLbl="node2" presStyleIdx="2" presStyleCnt="3" custScaleX="144778" custScaleY="102704">
        <dgm:presLayoutVars>
          <dgm:chPref val="3"/>
        </dgm:presLayoutVars>
      </dgm:prSet>
      <dgm:spPr/>
    </dgm:pt>
    <dgm:pt modelId="{29BD68E4-E78E-4CFA-A481-21B5949526D3}" type="pres">
      <dgm:prSet presAssocID="{FFBB201E-76D6-483C-9E1A-66620A56AA62}" presName="rootConnector" presStyleLbl="node2" presStyleIdx="2" presStyleCnt="3"/>
      <dgm:spPr/>
    </dgm:pt>
    <dgm:pt modelId="{B40DD6DF-E3B2-4DC2-993D-87D68361F0A2}" type="pres">
      <dgm:prSet presAssocID="{FFBB201E-76D6-483C-9E1A-66620A56AA62}" presName="hierChild4" presStyleCnt="0"/>
      <dgm:spPr/>
    </dgm:pt>
    <dgm:pt modelId="{0DB4D683-F6F2-4569-B235-AABCDC6830F9}" type="pres">
      <dgm:prSet presAssocID="{FFBB201E-76D6-483C-9E1A-66620A56AA62}" presName="hierChild5" presStyleCnt="0"/>
      <dgm:spPr/>
    </dgm:pt>
    <dgm:pt modelId="{7F87CC92-82F5-4C7E-80CB-BB37E8839C43}" type="pres">
      <dgm:prSet presAssocID="{3D14130C-D6DA-4F82-AEE4-655BE969997E}" presName="hierChild3" presStyleCnt="0"/>
      <dgm:spPr/>
    </dgm:pt>
  </dgm:ptLst>
  <dgm:cxnLst>
    <dgm:cxn modelId="{F353FE00-DC45-4120-A3EF-51C31EBA7679}" srcId="{3D14130C-D6DA-4F82-AEE4-655BE969997E}" destId="{707FFAC1-B2E5-45BC-8625-4814F9DF9A00}" srcOrd="0" destOrd="0" parTransId="{DBF94B1E-1CAB-4E95-953B-BA9476EFC557}" sibTransId="{569F35E2-B3AF-426E-BB68-02BA644CA5A3}"/>
    <dgm:cxn modelId="{0F3D2A02-E3E0-42FB-9B7B-403C223A43F4}" type="presOf" srcId="{C7F962D2-97FB-45DD-9EBE-FECF4C5185F5}" destId="{F9E71D0B-A8E8-4C2E-B512-96F217B81CE7}" srcOrd="0" destOrd="0" presId="urn:microsoft.com/office/officeart/2009/3/layout/HorizontalOrganizationChart"/>
    <dgm:cxn modelId="{5520B617-E36E-48F4-9237-47D29F2E3C1E}" type="presOf" srcId="{FFBB201E-76D6-483C-9E1A-66620A56AA62}" destId="{29BD68E4-E78E-4CFA-A481-21B5949526D3}" srcOrd="1" destOrd="0" presId="urn:microsoft.com/office/officeart/2009/3/layout/HorizontalOrganizationChart"/>
    <dgm:cxn modelId="{17349737-1F04-474A-9422-F32AB5883E66}" type="presOf" srcId="{7706E895-ABA5-412F-98A1-E347063A6B82}" destId="{ACC452BD-8E91-489E-BC7D-88C859DC6694}" srcOrd="0" destOrd="0" presId="urn:microsoft.com/office/officeart/2009/3/layout/HorizontalOrganizationChart"/>
    <dgm:cxn modelId="{5544F738-87A8-4D72-AB7D-401C09CAC5F1}" type="presOf" srcId="{707FFAC1-B2E5-45BC-8625-4814F9DF9A00}" destId="{F661E1D6-295A-4A84-AAD3-D47BE3A52EBC}" srcOrd="1" destOrd="0" presId="urn:microsoft.com/office/officeart/2009/3/layout/HorizontalOrganizationChart"/>
    <dgm:cxn modelId="{75AA173C-AF86-4456-9E00-4D9DF2676FE7}" type="presOf" srcId="{C7F962D2-97FB-45DD-9EBE-FECF4C5185F5}" destId="{62DCB7B5-C8DB-4ED2-91CD-13DFB8D0862F}" srcOrd="1" destOrd="0" presId="urn:microsoft.com/office/officeart/2009/3/layout/HorizontalOrganizationChart"/>
    <dgm:cxn modelId="{11E94946-3B6D-47E2-965C-2F964A6F9059}" srcId="{3D14130C-D6DA-4F82-AEE4-655BE969997E}" destId="{FFBB201E-76D6-483C-9E1A-66620A56AA62}" srcOrd="2" destOrd="0" parTransId="{9F87540C-95A4-446A-9BE0-B088EA47C5E1}" sibTransId="{8F67856C-96AB-4C4F-9777-5F692E4FBA8F}"/>
    <dgm:cxn modelId="{B9B1C76B-A463-4AB9-8B33-0E224591A2DC}" srcId="{97DBC75B-AA9F-47C4-8BBD-E31F4DFFE987}" destId="{3D14130C-D6DA-4F82-AEE4-655BE969997E}" srcOrd="0" destOrd="0" parTransId="{A592B45D-CF97-4A40-B3FD-27845C3EBBC9}" sibTransId="{5988280B-51EC-4CC3-B501-18DBD0D83C9C}"/>
    <dgm:cxn modelId="{95923F7A-C70C-4DD4-85DC-EDD9DB34FE82}" type="presOf" srcId="{707FFAC1-B2E5-45BC-8625-4814F9DF9A00}" destId="{48DE517A-9511-4AEE-A88D-37E08A4A9120}" srcOrd="0" destOrd="0" presId="urn:microsoft.com/office/officeart/2009/3/layout/HorizontalOrganizationChart"/>
    <dgm:cxn modelId="{C29DEC84-67D7-4C92-B93E-CC98442506D6}" type="presOf" srcId="{3D14130C-D6DA-4F82-AEE4-655BE969997E}" destId="{9B3F005F-72AC-4EF1-B443-FE212B78D96B}" srcOrd="0" destOrd="0" presId="urn:microsoft.com/office/officeart/2009/3/layout/HorizontalOrganizationChart"/>
    <dgm:cxn modelId="{F578AE8F-7746-449B-A772-A854F27DFEE3}" type="presOf" srcId="{3D14130C-D6DA-4F82-AEE4-655BE969997E}" destId="{B77B3178-8D2F-4DAE-A7FF-581B02249853}" srcOrd="1" destOrd="0" presId="urn:microsoft.com/office/officeart/2009/3/layout/HorizontalOrganizationChart"/>
    <dgm:cxn modelId="{6359D4C0-C172-4F08-BA98-CB7DF9006C8A}" type="presOf" srcId="{DBF94B1E-1CAB-4E95-953B-BA9476EFC557}" destId="{AB432F91-3271-4D31-8A76-466E500008D1}" srcOrd="0" destOrd="0" presId="urn:microsoft.com/office/officeart/2009/3/layout/HorizontalOrganizationChart"/>
    <dgm:cxn modelId="{1C6788C3-C2F6-4125-8810-E4F2A9FE3F8A}" type="presOf" srcId="{9F87540C-95A4-446A-9BE0-B088EA47C5E1}" destId="{53A08D67-D214-495F-9CC5-0CB29822DEAB}" srcOrd="0" destOrd="0" presId="urn:microsoft.com/office/officeart/2009/3/layout/HorizontalOrganizationChart"/>
    <dgm:cxn modelId="{D231C8CB-AE36-46A8-AB51-42FF6C254735}" srcId="{3D14130C-D6DA-4F82-AEE4-655BE969997E}" destId="{C7F962D2-97FB-45DD-9EBE-FECF4C5185F5}" srcOrd="1" destOrd="0" parTransId="{7706E895-ABA5-412F-98A1-E347063A6B82}" sibTransId="{AF798205-CE08-4DDA-AECA-DA86A4C4DACB}"/>
    <dgm:cxn modelId="{8E817BD0-57D6-45DC-92D8-8B7512D63394}" type="presOf" srcId="{97DBC75B-AA9F-47C4-8BBD-E31F4DFFE987}" destId="{78AFF783-F806-4588-A038-A715D7337D8F}" srcOrd="0" destOrd="0" presId="urn:microsoft.com/office/officeart/2009/3/layout/HorizontalOrganizationChart"/>
    <dgm:cxn modelId="{0F39FAFA-7E13-4E4B-BC09-57DE6C17E0D0}" type="presOf" srcId="{FFBB201E-76D6-483C-9E1A-66620A56AA62}" destId="{0776340D-64AB-4F28-B89A-E6D47940E3AB}" srcOrd="0" destOrd="0" presId="urn:microsoft.com/office/officeart/2009/3/layout/HorizontalOrganizationChart"/>
    <dgm:cxn modelId="{D8436DA1-003E-41C0-A9F9-C8B4D4BE514F}" type="presParOf" srcId="{78AFF783-F806-4588-A038-A715D7337D8F}" destId="{54FBCCBF-EB0D-4400-83E4-4282CDD2F3CA}" srcOrd="0" destOrd="0" presId="urn:microsoft.com/office/officeart/2009/3/layout/HorizontalOrganizationChart"/>
    <dgm:cxn modelId="{7BFA8ACE-B49F-43DF-AD6C-CE7292D749C4}" type="presParOf" srcId="{54FBCCBF-EB0D-4400-83E4-4282CDD2F3CA}" destId="{F246C17C-6FAE-4413-85B8-1D222D96AFDE}" srcOrd="0" destOrd="0" presId="urn:microsoft.com/office/officeart/2009/3/layout/HorizontalOrganizationChart"/>
    <dgm:cxn modelId="{6CC6C7BB-B378-43F6-A4FC-2C67A582E81B}" type="presParOf" srcId="{F246C17C-6FAE-4413-85B8-1D222D96AFDE}" destId="{9B3F005F-72AC-4EF1-B443-FE212B78D96B}" srcOrd="0" destOrd="0" presId="urn:microsoft.com/office/officeart/2009/3/layout/HorizontalOrganizationChart"/>
    <dgm:cxn modelId="{06CF3AAC-F0B5-4C9B-97FC-D890A906A4C1}" type="presParOf" srcId="{F246C17C-6FAE-4413-85B8-1D222D96AFDE}" destId="{B77B3178-8D2F-4DAE-A7FF-581B02249853}" srcOrd="1" destOrd="0" presId="urn:microsoft.com/office/officeart/2009/3/layout/HorizontalOrganizationChart"/>
    <dgm:cxn modelId="{5A92D2BF-1BBE-4413-A582-FE485814F0B6}" type="presParOf" srcId="{54FBCCBF-EB0D-4400-83E4-4282CDD2F3CA}" destId="{53058988-134A-450C-9652-3A4F3C23749E}" srcOrd="1" destOrd="0" presId="urn:microsoft.com/office/officeart/2009/3/layout/HorizontalOrganizationChart"/>
    <dgm:cxn modelId="{A9E99CD7-512D-42B4-AABB-8B7F274C1FD9}" type="presParOf" srcId="{53058988-134A-450C-9652-3A4F3C23749E}" destId="{AB432F91-3271-4D31-8A76-466E500008D1}" srcOrd="0" destOrd="0" presId="urn:microsoft.com/office/officeart/2009/3/layout/HorizontalOrganizationChart"/>
    <dgm:cxn modelId="{FF61026A-7DF4-4348-B105-A6A4D04BFD1A}" type="presParOf" srcId="{53058988-134A-450C-9652-3A4F3C23749E}" destId="{0F3DCAAC-FFA4-4107-B42A-6F61EC3E09D8}" srcOrd="1" destOrd="0" presId="urn:microsoft.com/office/officeart/2009/3/layout/HorizontalOrganizationChart"/>
    <dgm:cxn modelId="{B547B9F7-0458-4EAE-9B12-A1B2CFEA8CBC}" type="presParOf" srcId="{0F3DCAAC-FFA4-4107-B42A-6F61EC3E09D8}" destId="{0B554761-9190-4F20-A7A3-28042767DE17}" srcOrd="0" destOrd="0" presId="urn:microsoft.com/office/officeart/2009/3/layout/HorizontalOrganizationChart"/>
    <dgm:cxn modelId="{AFB4DF22-E9D5-4B57-A15C-709C91A5DBFF}" type="presParOf" srcId="{0B554761-9190-4F20-A7A3-28042767DE17}" destId="{48DE517A-9511-4AEE-A88D-37E08A4A9120}" srcOrd="0" destOrd="0" presId="urn:microsoft.com/office/officeart/2009/3/layout/HorizontalOrganizationChart"/>
    <dgm:cxn modelId="{2F75D1CA-2DD4-4A96-9F47-F5CCF9FE146F}" type="presParOf" srcId="{0B554761-9190-4F20-A7A3-28042767DE17}" destId="{F661E1D6-295A-4A84-AAD3-D47BE3A52EBC}" srcOrd="1" destOrd="0" presId="urn:microsoft.com/office/officeart/2009/3/layout/HorizontalOrganizationChart"/>
    <dgm:cxn modelId="{7A857F0E-1028-4008-8BBC-786329FDC49C}" type="presParOf" srcId="{0F3DCAAC-FFA4-4107-B42A-6F61EC3E09D8}" destId="{73FA5108-ACED-4846-AA14-AEE2D8B4A205}" srcOrd="1" destOrd="0" presId="urn:microsoft.com/office/officeart/2009/3/layout/HorizontalOrganizationChart"/>
    <dgm:cxn modelId="{1A54F9BA-ED02-452B-87EC-A088C48800CA}" type="presParOf" srcId="{0F3DCAAC-FFA4-4107-B42A-6F61EC3E09D8}" destId="{4F0B5E26-886F-435F-9B82-DED7DD9785B7}" srcOrd="2" destOrd="0" presId="urn:microsoft.com/office/officeart/2009/3/layout/HorizontalOrganizationChart"/>
    <dgm:cxn modelId="{952F5054-137E-480E-87D4-BF3CC1FD1B15}" type="presParOf" srcId="{53058988-134A-450C-9652-3A4F3C23749E}" destId="{ACC452BD-8E91-489E-BC7D-88C859DC6694}" srcOrd="2" destOrd="0" presId="urn:microsoft.com/office/officeart/2009/3/layout/HorizontalOrganizationChart"/>
    <dgm:cxn modelId="{9F2A3502-E2B3-4E57-BAE7-D980680015E6}" type="presParOf" srcId="{53058988-134A-450C-9652-3A4F3C23749E}" destId="{FB840D9D-AF2E-4861-AC09-59D499927328}" srcOrd="3" destOrd="0" presId="urn:microsoft.com/office/officeart/2009/3/layout/HorizontalOrganizationChart"/>
    <dgm:cxn modelId="{A0702C15-6227-4022-AE0E-614BE1CDBCCA}" type="presParOf" srcId="{FB840D9D-AF2E-4861-AC09-59D499927328}" destId="{F5DD5E3F-232A-4D81-B682-A6AA29357394}" srcOrd="0" destOrd="0" presId="urn:microsoft.com/office/officeart/2009/3/layout/HorizontalOrganizationChart"/>
    <dgm:cxn modelId="{32934FE4-C451-438A-9B76-B24A02255A16}" type="presParOf" srcId="{F5DD5E3F-232A-4D81-B682-A6AA29357394}" destId="{F9E71D0B-A8E8-4C2E-B512-96F217B81CE7}" srcOrd="0" destOrd="0" presId="urn:microsoft.com/office/officeart/2009/3/layout/HorizontalOrganizationChart"/>
    <dgm:cxn modelId="{D874F559-5B4E-472D-A1B3-434572A955FE}" type="presParOf" srcId="{F5DD5E3F-232A-4D81-B682-A6AA29357394}" destId="{62DCB7B5-C8DB-4ED2-91CD-13DFB8D0862F}" srcOrd="1" destOrd="0" presId="urn:microsoft.com/office/officeart/2009/3/layout/HorizontalOrganizationChart"/>
    <dgm:cxn modelId="{38EDF376-5736-46AD-AD16-F4510C345354}" type="presParOf" srcId="{FB840D9D-AF2E-4861-AC09-59D499927328}" destId="{3792B602-C074-4AB4-8C24-BAFD47011D0A}" srcOrd="1" destOrd="0" presId="urn:microsoft.com/office/officeart/2009/3/layout/HorizontalOrganizationChart"/>
    <dgm:cxn modelId="{191BBC94-62E5-4534-A45A-C6FDAAA00469}" type="presParOf" srcId="{FB840D9D-AF2E-4861-AC09-59D499927328}" destId="{D9125DB5-6EB9-4911-B620-E150060E236A}" srcOrd="2" destOrd="0" presId="urn:microsoft.com/office/officeart/2009/3/layout/HorizontalOrganizationChart"/>
    <dgm:cxn modelId="{7BD1760F-0660-4317-8C05-61EF179600E2}" type="presParOf" srcId="{53058988-134A-450C-9652-3A4F3C23749E}" destId="{53A08D67-D214-495F-9CC5-0CB29822DEAB}" srcOrd="4" destOrd="0" presId="urn:microsoft.com/office/officeart/2009/3/layout/HorizontalOrganizationChart"/>
    <dgm:cxn modelId="{46112AED-1EF0-4979-8E7A-3585754110F4}" type="presParOf" srcId="{53058988-134A-450C-9652-3A4F3C23749E}" destId="{DBAA198B-5EFB-4FD3-A5A7-C1132B967F57}" srcOrd="5" destOrd="0" presId="urn:microsoft.com/office/officeart/2009/3/layout/HorizontalOrganizationChart"/>
    <dgm:cxn modelId="{561F4F6D-B6CE-4624-9242-F1D325E79021}" type="presParOf" srcId="{DBAA198B-5EFB-4FD3-A5A7-C1132B967F57}" destId="{9A9DBCAC-7220-49F4-AC15-AA3E36148ADB}" srcOrd="0" destOrd="0" presId="urn:microsoft.com/office/officeart/2009/3/layout/HorizontalOrganizationChart"/>
    <dgm:cxn modelId="{3E0F337B-1DF1-4D33-8439-0C9DA520C025}" type="presParOf" srcId="{9A9DBCAC-7220-49F4-AC15-AA3E36148ADB}" destId="{0776340D-64AB-4F28-B89A-E6D47940E3AB}" srcOrd="0" destOrd="0" presId="urn:microsoft.com/office/officeart/2009/3/layout/HorizontalOrganizationChart"/>
    <dgm:cxn modelId="{39612414-19EF-4534-92C8-147A1363260E}" type="presParOf" srcId="{9A9DBCAC-7220-49F4-AC15-AA3E36148ADB}" destId="{29BD68E4-E78E-4CFA-A481-21B5949526D3}" srcOrd="1" destOrd="0" presId="urn:microsoft.com/office/officeart/2009/3/layout/HorizontalOrganizationChart"/>
    <dgm:cxn modelId="{1720B479-005F-4B07-8606-F50DEF7AADF5}" type="presParOf" srcId="{DBAA198B-5EFB-4FD3-A5A7-C1132B967F57}" destId="{B40DD6DF-E3B2-4DC2-993D-87D68361F0A2}" srcOrd="1" destOrd="0" presId="urn:microsoft.com/office/officeart/2009/3/layout/HorizontalOrganizationChart"/>
    <dgm:cxn modelId="{6045B3F1-9739-4B5C-8B8A-2CB19A70DBB7}" type="presParOf" srcId="{DBAA198B-5EFB-4FD3-A5A7-C1132B967F57}" destId="{0DB4D683-F6F2-4569-B235-AABCDC6830F9}" srcOrd="2" destOrd="0" presId="urn:microsoft.com/office/officeart/2009/3/layout/HorizontalOrganizationChart"/>
    <dgm:cxn modelId="{548E51F6-AB5B-4CBF-8302-C88BB8C46943}" type="presParOf" srcId="{54FBCCBF-EB0D-4400-83E4-4282CDD2F3CA}" destId="{7F87CC92-82F5-4C7E-80CB-BB37E8839C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48236-BBBA-4D42-8F7C-CC444258904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509373E-E2A1-47C6-83FE-9A4080F84F66}">
      <dgm:prSet phldrT="[Texto]" custT="1"/>
      <dgm:spPr/>
      <dgm:t>
        <a:bodyPr/>
        <a:lstStyle/>
        <a:p>
          <a:pPr algn="ctr"/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Lenguaje común e identificación de roles y actores en la SAR</a:t>
          </a:r>
          <a:r>
            <a:rPr lang="es-ES" sz="2800" kern="1200" dirty="0">
              <a:solidFill>
                <a:schemeClr val="tx1"/>
              </a:solidFill>
            </a:rPr>
            <a:t>	</a:t>
          </a:r>
          <a:endParaRPr lang="es-CO" sz="2800" kern="1200" dirty="0">
            <a:solidFill>
              <a:schemeClr val="tx1"/>
            </a:solidFill>
          </a:endParaRPr>
        </a:p>
      </dgm:t>
    </dgm:pt>
    <dgm:pt modelId="{B40960FD-7306-418F-84E8-D40EDF7FCE62}" type="parTrans" cxnId="{1A0E9CBF-CB0A-4857-8BDC-8E67671490B2}">
      <dgm:prSet/>
      <dgm:spPr/>
      <dgm:t>
        <a:bodyPr/>
        <a:lstStyle/>
        <a:p>
          <a:endParaRPr lang="es-CO"/>
        </a:p>
      </dgm:t>
    </dgm:pt>
    <dgm:pt modelId="{71E64073-935F-4469-B8F4-906818CB1722}" type="sibTrans" cxnId="{1A0E9CBF-CB0A-4857-8BDC-8E67671490B2}">
      <dgm:prSet/>
      <dgm:spPr/>
      <dgm:t>
        <a:bodyPr/>
        <a:lstStyle/>
        <a:p>
          <a:endParaRPr lang="es-CO"/>
        </a:p>
      </dgm:t>
    </dgm:pt>
    <dgm:pt modelId="{5A5C5F51-13D5-44FB-869D-9D602E8D3EB8}">
      <dgm:prSet phldrT="[Texto]" custT="1"/>
      <dgm:spPr/>
      <dgm:t>
        <a:bodyPr/>
        <a:lstStyle/>
        <a:p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Trabajo Articulado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93BB811-9B47-42BE-AB30-052268460EAC}" type="parTrans" cxnId="{DD2FA8E5-7986-443E-8B67-BAF373EA3C3A}">
      <dgm:prSet/>
      <dgm:spPr/>
      <dgm:t>
        <a:bodyPr/>
        <a:lstStyle/>
        <a:p>
          <a:endParaRPr lang="es-CO"/>
        </a:p>
      </dgm:t>
    </dgm:pt>
    <dgm:pt modelId="{3A82E670-5E6D-4824-A8E6-39D055264BDC}" type="sibTrans" cxnId="{DD2FA8E5-7986-443E-8B67-BAF373EA3C3A}">
      <dgm:prSet/>
      <dgm:spPr/>
      <dgm:t>
        <a:bodyPr/>
        <a:lstStyle/>
        <a:p>
          <a:endParaRPr lang="es-CO"/>
        </a:p>
      </dgm:t>
    </dgm:pt>
    <dgm:pt modelId="{6BA0F51C-EE2F-42CA-ACF7-63C8176F5F13}">
      <dgm:prSet phldrT="[Texto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Transferencia MPRESP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2690DE4-95FC-4E7E-A87E-8FD67D765F82}" type="parTrans" cxnId="{E41FB415-2508-4B61-B3F3-0C8A2629585B}">
      <dgm:prSet/>
      <dgm:spPr/>
      <dgm:t>
        <a:bodyPr/>
        <a:lstStyle/>
        <a:p>
          <a:endParaRPr lang="es-CO"/>
        </a:p>
      </dgm:t>
    </dgm:pt>
    <dgm:pt modelId="{17DD19C4-3C28-4C49-82B3-982010EBA099}" type="sibTrans" cxnId="{E41FB415-2508-4B61-B3F3-0C8A2629585B}">
      <dgm:prSet/>
      <dgm:spPr/>
      <dgm:t>
        <a:bodyPr/>
        <a:lstStyle/>
        <a:p>
          <a:endParaRPr lang="es-CO"/>
        </a:p>
      </dgm:t>
    </dgm:pt>
    <dgm:pt modelId="{96A216DB-46D6-4395-A7EA-C44D07387715}">
      <dgm:prSet phldrT="[Texto]" custT="1"/>
      <dgm:spPr/>
      <dgm:t>
        <a:bodyPr/>
        <a:lstStyle/>
        <a:p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Organización y optimización de los recursos para la respuesta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38ACDC65-B449-4A8B-9E5C-8ECA4D1238F8}" type="parTrans" cxnId="{29BBD692-4C40-4B54-86D1-6D7CF7CD0949}">
      <dgm:prSet/>
      <dgm:spPr/>
      <dgm:t>
        <a:bodyPr/>
        <a:lstStyle/>
        <a:p>
          <a:endParaRPr lang="es-CO"/>
        </a:p>
      </dgm:t>
    </dgm:pt>
    <dgm:pt modelId="{7153DE63-7F10-42CF-8A4B-60D9AEC6CE39}" type="sibTrans" cxnId="{29BBD692-4C40-4B54-86D1-6D7CF7CD0949}">
      <dgm:prSet/>
      <dgm:spPr/>
      <dgm:t>
        <a:bodyPr/>
        <a:lstStyle/>
        <a:p>
          <a:endParaRPr lang="es-CO"/>
        </a:p>
      </dgm:t>
    </dgm:pt>
    <dgm:pt modelId="{555A01C5-C7CE-4A8B-BFE8-EECB6D479F57}">
      <dgm:prSet phldrT="[Texto]" custT="1"/>
      <dgm:spPr/>
      <dgm:t>
        <a:bodyPr/>
        <a:lstStyle/>
        <a:p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Despliegue de ERI Territoriales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15BDD10-18EC-46A6-AF8E-FF8F9AD6C0FF}" type="parTrans" cxnId="{9BF1A28A-92E2-4600-A344-7F6D8532ED16}">
      <dgm:prSet/>
      <dgm:spPr/>
      <dgm:t>
        <a:bodyPr/>
        <a:lstStyle/>
        <a:p>
          <a:endParaRPr lang="es-CO"/>
        </a:p>
      </dgm:t>
    </dgm:pt>
    <dgm:pt modelId="{4DC65670-345D-4692-BAF1-304FF94EA75B}" type="sibTrans" cxnId="{9BF1A28A-92E2-4600-A344-7F6D8532ED16}">
      <dgm:prSet/>
      <dgm:spPr/>
      <dgm:t>
        <a:bodyPr/>
        <a:lstStyle/>
        <a:p>
          <a:endParaRPr lang="es-CO"/>
        </a:p>
      </dgm:t>
    </dgm:pt>
    <dgm:pt modelId="{0BEBE960-43F5-47AA-B581-2AF259A5A5A1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Investigación 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C96D952A-FD98-4EF8-988B-E3C6F3713D3B}" type="parTrans" cxnId="{8AC222AA-579A-40A9-A557-BD7ABD6A0674}">
      <dgm:prSet/>
      <dgm:spPr/>
      <dgm:t>
        <a:bodyPr/>
        <a:lstStyle/>
        <a:p>
          <a:endParaRPr lang="es-CO"/>
        </a:p>
      </dgm:t>
    </dgm:pt>
    <dgm:pt modelId="{53F2DDC9-1727-4D1E-8A6A-8EF5459AA044}" type="sibTrans" cxnId="{8AC222AA-579A-40A9-A557-BD7ABD6A0674}">
      <dgm:prSet/>
      <dgm:spPr/>
      <dgm:t>
        <a:bodyPr/>
        <a:lstStyle/>
        <a:p>
          <a:endParaRPr lang="es-CO"/>
        </a:p>
      </dgm:t>
    </dgm:pt>
    <dgm:pt modelId="{90F9798E-FB6B-4A64-8221-AC2ECAEE4CA7}" type="pres">
      <dgm:prSet presAssocID="{FEA48236-BBBA-4D42-8F7C-CC4442589043}" presName="diagram" presStyleCnt="0">
        <dgm:presLayoutVars>
          <dgm:dir/>
          <dgm:resizeHandles val="exact"/>
        </dgm:presLayoutVars>
      </dgm:prSet>
      <dgm:spPr/>
    </dgm:pt>
    <dgm:pt modelId="{1E9980E6-AFFD-4950-A9FC-1A9A9821E80D}" type="pres">
      <dgm:prSet presAssocID="{6509373E-E2A1-47C6-83FE-9A4080F84F66}" presName="node" presStyleLbl="node1" presStyleIdx="0" presStyleCnt="6" custLinFactNeighborX="-1110" custLinFactNeighborY="2037">
        <dgm:presLayoutVars>
          <dgm:bulletEnabled val="1"/>
        </dgm:presLayoutVars>
      </dgm:prSet>
      <dgm:spPr/>
    </dgm:pt>
    <dgm:pt modelId="{8A529170-7216-4820-A144-CD49A91BB54C}" type="pres">
      <dgm:prSet presAssocID="{71E64073-935F-4469-B8F4-906818CB1722}" presName="sibTrans" presStyleCnt="0"/>
      <dgm:spPr/>
    </dgm:pt>
    <dgm:pt modelId="{4A60F576-AAC5-4CC3-9CCE-5211FF0F2995}" type="pres">
      <dgm:prSet presAssocID="{5A5C5F51-13D5-44FB-869D-9D602E8D3EB8}" presName="node" presStyleLbl="node1" presStyleIdx="1" presStyleCnt="6" custLinFactNeighborY="2037">
        <dgm:presLayoutVars>
          <dgm:bulletEnabled val="1"/>
        </dgm:presLayoutVars>
      </dgm:prSet>
      <dgm:spPr/>
    </dgm:pt>
    <dgm:pt modelId="{829196E6-3AD6-4D08-B394-8780BA1C58B0}" type="pres">
      <dgm:prSet presAssocID="{3A82E670-5E6D-4824-A8E6-39D055264BDC}" presName="sibTrans" presStyleCnt="0"/>
      <dgm:spPr/>
    </dgm:pt>
    <dgm:pt modelId="{D7C4E628-09E3-46B3-BFC6-9AD3B41CFFCE}" type="pres">
      <dgm:prSet presAssocID="{6BA0F51C-EE2F-42CA-ACF7-63C8176F5F13}" presName="node" presStyleLbl="node1" presStyleIdx="2" presStyleCnt="6">
        <dgm:presLayoutVars>
          <dgm:bulletEnabled val="1"/>
        </dgm:presLayoutVars>
      </dgm:prSet>
      <dgm:spPr/>
    </dgm:pt>
    <dgm:pt modelId="{3E2CCB74-2700-4B5F-A1B3-5944E4A7C68B}" type="pres">
      <dgm:prSet presAssocID="{17DD19C4-3C28-4C49-82B3-982010EBA099}" presName="sibTrans" presStyleCnt="0"/>
      <dgm:spPr/>
    </dgm:pt>
    <dgm:pt modelId="{12D13B9C-3334-4A79-914B-A341DD8B5F96}" type="pres">
      <dgm:prSet presAssocID="{96A216DB-46D6-4395-A7EA-C44D07387715}" presName="node" presStyleLbl="node1" presStyleIdx="3" presStyleCnt="6">
        <dgm:presLayoutVars>
          <dgm:bulletEnabled val="1"/>
        </dgm:presLayoutVars>
      </dgm:prSet>
      <dgm:spPr/>
    </dgm:pt>
    <dgm:pt modelId="{D8B466C8-E65E-4C88-9B3F-3745D3ABAF0D}" type="pres">
      <dgm:prSet presAssocID="{7153DE63-7F10-42CF-8A4B-60D9AEC6CE39}" presName="sibTrans" presStyleCnt="0"/>
      <dgm:spPr/>
    </dgm:pt>
    <dgm:pt modelId="{7D27C667-76E4-4180-AC7D-67E496C80FD7}" type="pres">
      <dgm:prSet presAssocID="{555A01C5-C7CE-4A8B-BFE8-EECB6D479F57}" presName="node" presStyleLbl="node1" presStyleIdx="4" presStyleCnt="6">
        <dgm:presLayoutVars>
          <dgm:bulletEnabled val="1"/>
        </dgm:presLayoutVars>
      </dgm:prSet>
      <dgm:spPr/>
    </dgm:pt>
    <dgm:pt modelId="{6E2788AE-24D9-4F32-AEDE-A0B043786618}" type="pres">
      <dgm:prSet presAssocID="{4DC65670-345D-4692-BAF1-304FF94EA75B}" presName="sibTrans" presStyleCnt="0"/>
      <dgm:spPr/>
    </dgm:pt>
    <dgm:pt modelId="{DCF2BC2A-6F22-441A-855D-B5714FECCD28}" type="pres">
      <dgm:prSet presAssocID="{0BEBE960-43F5-47AA-B581-2AF259A5A5A1}" presName="node" presStyleLbl="node1" presStyleIdx="5" presStyleCnt="6">
        <dgm:presLayoutVars>
          <dgm:bulletEnabled val="1"/>
        </dgm:presLayoutVars>
      </dgm:prSet>
      <dgm:spPr/>
    </dgm:pt>
  </dgm:ptLst>
  <dgm:cxnLst>
    <dgm:cxn modelId="{E41FB415-2508-4B61-B3F3-0C8A2629585B}" srcId="{FEA48236-BBBA-4D42-8F7C-CC4442589043}" destId="{6BA0F51C-EE2F-42CA-ACF7-63C8176F5F13}" srcOrd="2" destOrd="0" parTransId="{22690DE4-95FC-4E7E-A87E-8FD67D765F82}" sibTransId="{17DD19C4-3C28-4C49-82B3-982010EBA099}"/>
    <dgm:cxn modelId="{7C88B519-3A3C-4CA6-8C5C-8E60740FB130}" type="presOf" srcId="{6BA0F51C-EE2F-42CA-ACF7-63C8176F5F13}" destId="{D7C4E628-09E3-46B3-BFC6-9AD3B41CFFCE}" srcOrd="0" destOrd="0" presId="urn:microsoft.com/office/officeart/2005/8/layout/default"/>
    <dgm:cxn modelId="{2B296630-64C9-437F-A263-8F683694515C}" type="presOf" srcId="{5A5C5F51-13D5-44FB-869D-9D602E8D3EB8}" destId="{4A60F576-AAC5-4CC3-9CCE-5211FF0F2995}" srcOrd="0" destOrd="0" presId="urn:microsoft.com/office/officeart/2005/8/layout/default"/>
    <dgm:cxn modelId="{8BE40178-FBE4-4F64-8DEE-F5C6C21B4376}" type="presOf" srcId="{96A216DB-46D6-4395-A7EA-C44D07387715}" destId="{12D13B9C-3334-4A79-914B-A341DD8B5F96}" srcOrd="0" destOrd="0" presId="urn:microsoft.com/office/officeart/2005/8/layout/default"/>
    <dgm:cxn modelId="{4B434759-321C-4D8C-8CA0-3A26D7B24D2D}" type="presOf" srcId="{555A01C5-C7CE-4A8B-BFE8-EECB6D479F57}" destId="{7D27C667-76E4-4180-AC7D-67E496C80FD7}" srcOrd="0" destOrd="0" presId="urn:microsoft.com/office/officeart/2005/8/layout/default"/>
    <dgm:cxn modelId="{9BF1A28A-92E2-4600-A344-7F6D8532ED16}" srcId="{FEA48236-BBBA-4D42-8F7C-CC4442589043}" destId="{555A01C5-C7CE-4A8B-BFE8-EECB6D479F57}" srcOrd="4" destOrd="0" parTransId="{215BDD10-18EC-46A6-AF8E-FF8F9AD6C0FF}" sibTransId="{4DC65670-345D-4692-BAF1-304FF94EA75B}"/>
    <dgm:cxn modelId="{29BBD692-4C40-4B54-86D1-6D7CF7CD0949}" srcId="{FEA48236-BBBA-4D42-8F7C-CC4442589043}" destId="{96A216DB-46D6-4395-A7EA-C44D07387715}" srcOrd="3" destOrd="0" parTransId="{38ACDC65-B449-4A8B-9E5C-8ECA4D1238F8}" sibTransId="{7153DE63-7F10-42CF-8A4B-60D9AEC6CE39}"/>
    <dgm:cxn modelId="{BF72E092-3BA7-460F-99EC-60E12FF82A61}" type="presOf" srcId="{0BEBE960-43F5-47AA-B581-2AF259A5A5A1}" destId="{DCF2BC2A-6F22-441A-855D-B5714FECCD28}" srcOrd="0" destOrd="0" presId="urn:microsoft.com/office/officeart/2005/8/layout/default"/>
    <dgm:cxn modelId="{8AC222AA-579A-40A9-A557-BD7ABD6A0674}" srcId="{FEA48236-BBBA-4D42-8F7C-CC4442589043}" destId="{0BEBE960-43F5-47AA-B581-2AF259A5A5A1}" srcOrd="5" destOrd="0" parTransId="{C96D952A-FD98-4EF8-988B-E3C6F3713D3B}" sibTransId="{53F2DDC9-1727-4D1E-8A6A-8EF5459AA044}"/>
    <dgm:cxn modelId="{78360DB1-7920-4EA8-A3C1-E4034FEED9C8}" type="presOf" srcId="{FEA48236-BBBA-4D42-8F7C-CC4442589043}" destId="{90F9798E-FB6B-4A64-8221-AC2ECAEE4CA7}" srcOrd="0" destOrd="0" presId="urn:microsoft.com/office/officeart/2005/8/layout/default"/>
    <dgm:cxn modelId="{1A0E9CBF-CB0A-4857-8BDC-8E67671490B2}" srcId="{FEA48236-BBBA-4D42-8F7C-CC4442589043}" destId="{6509373E-E2A1-47C6-83FE-9A4080F84F66}" srcOrd="0" destOrd="0" parTransId="{B40960FD-7306-418F-84E8-D40EDF7FCE62}" sibTransId="{71E64073-935F-4469-B8F4-906818CB1722}"/>
    <dgm:cxn modelId="{48FBD0C3-6E45-4AB4-9E9A-6F2D33E017B2}" type="presOf" srcId="{6509373E-E2A1-47C6-83FE-9A4080F84F66}" destId="{1E9980E6-AFFD-4950-A9FC-1A9A9821E80D}" srcOrd="0" destOrd="0" presId="urn:microsoft.com/office/officeart/2005/8/layout/default"/>
    <dgm:cxn modelId="{DD2FA8E5-7986-443E-8B67-BAF373EA3C3A}" srcId="{FEA48236-BBBA-4D42-8F7C-CC4442589043}" destId="{5A5C5F51-13D5-44FB-869D-9D602E8D3EB8}" srcOrd="1" destOrd="0" parTransId="{293BB811-9B47-42BE-AB30-052268460EAC}" sibTransId="{3A82E670-5E6D-4824-A8E6-39D055264BDC}"/>
    <dgm:cxn modelId="{75D5DF24-DECB-4D01-B42F-932C1B497571}" type="presParOf" srcId="{90F9798E-FB6B-4A64-8221-AC2ECAEE4CA7}" destId="{1E9980E6-AFFD-4950-A9FC-1A9A9821E80D}" srcOrd="0" destOrd="0" presId="urn:microsoft.com/office/officeart/2005/8/layout/default"/>
    <dgm:cxn modelId="{8EA96EF6-980D-4848-B781-0D67A88FFD24}" type="presParOf" srcId="{90F9798E-FB6B-4A64-8221-AC2ECAEE4CA7}" destId="{8A529170-7216-4820-A144-CD49A91BB54C}" srcOrd="1" destOrd="0" presId="urn:microsoft.com/office/officeart/2005/8/layout/default"/>
    <dgm:cxn modelId="{87507B62-1BB1-4BB0-9766-7ACE5F83AC6D}" type="presParOf" srcId="{90F9798E-FB6B-4A64-8221-AC2ECAEE4CA7}" destId="{4A60F576-AAC5-4CC3-9CCE-5211FF0F2995}" srcOrd="2" destOrd="0" presId="urn:microsoft.com/office/officeart/2005/8/layout/default"/>
    <dgm:cxn modelId="{303194CB-D3A5-4E3B-8BA1-0D805E4B0F0A}" type="presParOf" srcId="{90F9798E-FB6B-4A64-8221-AC2ECAEE4CA7}" destId="{829196E6-3AD6-4D08-B394-8780BA1C58B0}" srcOrd="3" destOrd="0" presId="urn:microsoft.com/office/officeart/2005/8/layout/default"/>
    <dgm:cxn modelId="{0D769F63-91D9-4BC6-AE8B-180DBE3542F3}" type="presParOf" srcId="{90F9798E-FB6B-4A64-8221-AC2ECAEE4CA7}" destId="{D7C4E628-09E3-46B3-BFC6-9AD3B41CFFCE}" srcOrd="4" destOrd="0" presId="urn:microsoft.com/office/officeart/2005/8/layout/default"/>
    <dgm:cxn modelId="{B1FC3DB4-5491-45A2-9814-5F305DA4079D}" type="presParOf" srcId="{90F9798E-FB6B-4A64-8221-AC2ECAEE4CA7}" destId="{3E2CCB74-2700-4B5F-A1B3-5944E4A7C68B}" srcOrd="5" destOrd="0" presId="urn:microsoft.com/office/officeart/2005/8/layout/default"/>
    <dgm:cxn modelId="{F4EE9FAF-F2F6-4194-B1C0-95F77AF83D9D}" type="presParOf" srcId="{90F9798E-FB6B-4A64-8221-AC2ECAEE4CA7}" destId="{12D13B9C-3334-4A79-914B-A341DD8B5F96}" srcOrd="6" destOrd="0" presId="urn:microsoft.com/office/officeart/2005/8/layout/default"/>
    <dgm:cxn modelId="{6E7A40DA-7383-465B-BCF5-94D58F6F0AF8}" type="presParOf" srcId="{90F9798E-FB6B-4A64-8221-AC2ECAEE4CA7}" destId="{D8B466C8-E65E-4C88-9B3F-3745D3ABAF0D}" srcOrd="7" destOrd="0" presId="urn:microsoft.com/office/officeart/2005/8/layout/default"/>
    <dgm:cxn modelId="{509DA02F-7BE7-4440-8FD9-9E1672A967AE}" type="presParOf" srcId="{90F9798E-FB6B-4A64-8221-AC2ECAEE4CA7}" destId="{7D27C667-76E4-4180-AC7D-67E496C80FD7}" srcOrd="8" destOrd="0" presId="urn:microsoft.com/office/officeart/2005/8/layout/default"/>
    <dgm:cxn modelId="{B0F4DF06-6F9E-419A-912C-F7E2BFF52DD7}" type="presParOf" srcId="{90F9798E-FB6B-4A64-8221-AC2ECAEE4CA7}" destId="{6E2788AE-24D9-4F32-AEDE-A0B043786618}" srcOrd="9" destOrd="0" presId="urn:microsoft.com/office/officeart/2005/8/layout/default"/>
    <dgm:cxn modelId="{AA21C3B7-03C6-43C0-8509-F1BA81B5501B}" type="presParOf" srcId="{90F9798E-FB6B-4A64-8221-AC2ECAEE4CA7}" destId="{DCF2BC2A-6F22-441A-855D-B5714FECCD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40475-B3D0-49E7-B51C-6B40707F6E3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52D6BA2-7275-4F2C-9C4C-CD08AD6575D0}">
      <dgm:prSet phldrT="[Texto]"/>
      <dgm:spPr/>
      <dgm:t>
        <a:bodyPr/>
        <a:lstStyle/>
        <a:p>
          <a:r>
            <a:rPr lang="es-ES" dirty="0"/>
            <a:t>Preparación</a:t>
          </a:r>
          <a:endParaRPr lang="es-CO" dirty="0"/>
        </a:p>
      </dgm:t>
    </dgm:pt>
    <dgm:pt modelId="{34CDC772-C90A-42D3-9A2E-D847326C94CD}" type="parTrans" cxnId="{09435551-70EA-4C6F-B764-797AA86E3339}">
      <dgm:prSet/>
      <dgm:spPr/>
      <dgm:t>
        <a:bodyPr/>
        <a:lstStyle/>
        <a:p>
          <a:endParaRPr lang="es-CO"/>
        </a:p>
      </dgm:t>
    </dgm:pt>
    <dgm:pt modelId="{4E565EAD-E118-4421-9164-7B4BB67067B6}" type="sibTrans" cxnId="{09435551-70EA-4C6F-B764-797AA86E3339}">
      <dgm:prSet/>
      <dgm:spPr/>
      <dgm:t>
        <a:bodyPr/>
        <a:lstStyle/>
        <a:p>
          <a:endParaRPr lang="es-CO"/>
        </a:p>
      </dgm:t>
    </dgm:pt>
    <dgm:pt modelId="{823B5EB4-118E-4BB9-94F4-CF1C6FDD6D66}">
      <dgm:prSet phldrT="[Texto]"/>
      <dgm:spPr/>
      <dgm:t>
        <a:bodyPr/>
        <a:lstStyle/>
        <a:p>
          <a:r>
            <a:rPr lang="es-ES" dirty="0"/>
            <a:t>Inicio de la emergencia</a:t>
          </a:r>
          <a:endParaRPr lang="es-CO" dirty="0"/>
        </a:p>
      </dgm:t>
    </dgm:pt>
    <dgm:pt modelId="{C32F997D-8E69-45C9-B1D8-F9A3B216AAA4}" type="parTrans" cxnId="{F8A178A8-B9C5-4BAE-8C29-0C02E8F18FA0}">
      <dgm:prSet/>
      <dgm:spPr/>
      <dgm:t>
        <a:bodyPr/>
        <a:lstStyle/>
        <a:p>
          <a:endParaRPr lang="es-CO"/>
        </a:p>
      </dgm:t>
    </dgm:pt>
    <dgm:pt modelId="{BA2EF0FB-CF5F-4CBE-97E7-243506537BC6}" type="sibTrans" cxnId="{F8A178A8-B9C5-4BAE-8C29-0C02E8F18FA0}">
      <dgm:prSet/>
      <dgm:spPr/>
      <dgm:t>
        <a:bodyPr/>
        <a:lstStyle/>
        <a:p>
          <a:endParaRPr lang="es-CO"/>
        </a:p>
      </dgm:t>
    </dgm:pt>
    <dgm:pt modelId="{C7D3787E-DF53-4A5E-8805-495061EBD0E1}">
      <dgm:prSet phldrT="[Texto]"/>
      <dgm:spPr/>
      <dgm:t>
        <a:bodyPr/>
        <a:lstStyle/>
        <a:p>
          <a:r>
            <a:rPr lang="es-ES" dirty="0"/>
            <a:t>Control</a:t>
          </a:r>
          <a:endParaRPr lang="es-CO" dirty="0"/>
        </a:p>
      </dgm:t>
    </dgm:pt>
    <dgm:pt modelId="{5936151D-B837-4492-93EE-0C096981ECFE}" type="parTrans" cxnId="{DD47976C-2D3C-4D9C-8134-9282EE03C419}">
      <dgm:prSet/>
      <dgm:spPr/>
      <dgm:t>
        <a:bodyPr/>
        <a:lstStyle/>
        <a:p>
          <a:endParaRPr lang="es-CO"/>
        </a:p>
      </dgm:t>
    </dgm:pt>
    <dgm:pt modelId="{5F5C99DF-3F79-4EC2-AFC9-CC21A43EDF11}" type="sibTrans" cxnId="{DD47976C-2D3C-4D9C-8134-9282EE03C419}">
      <dgm:prSet/>
      <dgm:spPr/>
      <dgm:t>
        <a:bodyPr/>
        <a:lstStyle/>
        <a:p>
          <a:endParaRPr lang="es-CO"/>
        </a:p>
      </dgm:t>
    </dgm:pt>
    <dgm:pt modelId="{66F5F452-033A-48BA-97DE-79B892455299}">
      <dgm:prSet phldrT="[Texto]"/>
      <dgm:spPr/>
      <dgm:t>
        <a:bodyPr/>
        <a:lstStyle/>
        <a:p>
          <a:r>
            <a:rPr lang="es-ES" dirty="0"/>
            <a:t>Recuperación</a:t>
          </a:r>
          <a:endParaRPr lang="es-CO" dirty="0"/>
        </a:p>
      </dgm:t>
    </dgm:pt>
    <dgm:pt modelId="{96068615-04EE-491F-9758-66B646B5EFB4}" type="parTrans" cxnId="{2FFCDAEE-42E5-4525-9AF0-788AD6FC9240}">
      <dgm:prSet/>
      <dgm:spPr/>
      <dgm:t>
        <a:bodyPr/>
        <a:lstStyle/>
        <a:p>
          <a:endParaRPr lang="es-CO"/>
        </a:p>
      </dgm:t>
    </dgm:pt>
    <dgm:pt modelId="{5A34BAE8-3652-41E0-90B1-2E68896A70F9}" type="sibTrans" cxnId="{2FFCDAEE-42E5-4525-9AF0-788AD6FC9240}">
      <dgm:prSet/>
      <dgm:spPr/>
      <dgm:t>
        <a:bodyPr/>
        <a:lstStyle/>
        <a:p>
          <a:endParaRPr lang="es-CO"/>
        </a:p>
      </dgm:t>
    </dgm:pt>
    <dgm:pt modelId="{04798E48-33F7-4795-9E0E-6FAA085866B3}">
      <dgm:prSet phldrT="[Texto]"/>
      <dgm:spPr/>
      <dgm:t>
        <a:bodyPr/>
        <a:lstStyle/>
        <a:p>
          <a:r>
            <a:rPr lang="es-ES" dirty="0"/>
            <a:t>Evaluación</a:t>
          </a:r>
          <a:endParaRPr lang="es-CO" dirty="0"/>
        </a:p>
      </dgm:t>
    </dgm:pt>
    <dgm:pt modelId="{AF516308-CF52-4FF6-96F4-6FAE4D202C99}" type="parTrans" cxnId="{48EA8A36-8DE0-4E10-B190-DD28E3C21E31}">
      <dgm:prSet/>
      <dgm:spPr/>
      <dgm:t>
        <a:bodyPr/>
        <a:lstStyle/>
        <a:p>
          <a:endParaRPr lang="es-CO"/>
        </a:p>
      </dgm:t>
    </dgm:pt>
    <dgm:pt modelId="{E2D82E57-07B2-4CE7-9F4F-1C7D573B7517}" type="sibTrans" cxnId="{48EA8A36-8DE0-4E10-B190-DD28E3C21E31}">
      <dgm:prSet/>
      <dgm:spPr/>
      <dgm:t>
        <a:bodyPr/>
        <a:lstStyle/>
        <a:p>
          <a:endParaRPr lang="es-CO"/>
        </a:p>
      </dgm:t>
    </dgm:pt>
    <dgm:pt modelId="{9A9EE36E-CDDE-46E5-AED6-DA5FF02E8B97}" type="pres">
      <dgm:prSet presAssocID="{0A840475-B3D0-49E7-B51C-6B40707F6E39}" presName="rootnode" presStyleCnt="0">
        <dgm:presLayoutVars>
          <dgm:chMax/>
          <dgm:chPref/>
          <dgm:dir/>
          <dgm:animLvl val="lvl"/>
        </dgm:presLayoutVars>
      </dgm:prSet>
      <dgm:spPr/>
    </dgm:pt>
    <dgm:pt modelId="{0F96FB57-8ECF-4AC8-83D4-233327A25A73}" type="pres">
      <dgm:prSet presAssocID="{D52D6BA2-7275-4F2C-9C4C-CD08AD6575D0}" presName="composite" presStyleCnt="0"/>
      <dgm:spPr/>
    </dgm:pt>
    <dgm:pt modelId="{039C3BA2-5940-4C76-8856-5A4F9CF63B60}" type="pres">
      <dgm:prSet presAssocID="{D52D6BA2-7275-4F2C-9C4C-CD08AD6575D0}" presName="LShape" presStyleLbl="alignNode1" presStyleIdx="0" presStyleCnt="9"/>
      <dgm:spPr/>
    </dgm:pt>
    <dgm:pt modelId="{9692064B-7362-410F-90A0-449D2346F438}" type="pres">
      <dgm:prSet presAssocID="{D52D6BA2-7275-4F2C-9C4C-CD08AD6575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D1AD07A-194F-48BE-B24A-0A313A504AAB}" type="pres">
      <dgm:prSet presAssocID="{D52D6BA2-7275-4F2C-9C4C-CD08AD6575D0}" presName="Triangle" presStyleLbl="alignNode1" presStyleIdx="1" presStyleCnt="9"/>
      <dgm:spPr/>
    </dgm:pt>
    <dgm:pt modelId="{712B8986-DCF2-42E7-9D49-965FA6C931AE}" type="pres">
      <dgm:prSet presAssocID="{4E565EAD-E118-4421-9164-7B4BB67067B6}" presName="sibTrans" presStyleCnt="0"/>
      <dgm:spPr/>
    </dgm:pt>
    <dgm:pt modelId="{2BE95DCE-B982-4B5A-B390-2164C1C3F58B}" type="pres">
      <dgm:prSet presAssocID="{4E565EAD-E118-4421-9164-7B4BB67067B6}" presName="space" presStyleCnt="0"/>
      <dgm:spPr/>
    </dgm:pt>
    <dgm:pt modelId="{90E1962E-344B-462C-ACE8-FD0CC272A869}" type="pres">
      <dgm:prSet presAssocID="{823B5EB4-118E-4BB9-94F4-CF1C6FDD6D66}" presName="composite" presStyleCnt="0"/>
      <dgm:spPr/>
    </dgm:pt>
    <dgm:pt modelId="{7F12F91E-78C7-4D08-975B-5B300DF9B37D}" type="pres">
      <dgm:prSet presAssocID="{823B5EB4-118E-4BB9-94F4-CF1C6FDD6D66}" presName="LShape" presStyleLbl="alignNode1" presStyleIdx="2" presStyleCnt="9"/>
      <dgm:spPr/>
    </dgm:pt>
    <dgm:pt modelId="{BEDEA814-9C91-4B12-99B7-AD497ACB8AC0}" type="pres">
      <dgm:prSet presAssocID="{823B5EB4-118E-4BB9-94F4-CF1C6FDD6D6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BFD6F5F-C067-4B6D-A40D-1A6458EF00BF}" type="pres">
      <dgm:prSet presAssocID="{823B5EB4-118E-4BB9-94F4-CF1C6FDD6D66}" presName="Triangle" presStyleLbl="alignNode1" presStyleIdx="3" presStyleCnt="9"/>
      <dgm:spPr/>
    </dgm:pt>
    <dgm:pt modelId="{236FAAFB-2A97-4633-8AB4-CD78D8AD3807}" type="pres">
      <dgm:prSet presAssocID="{BA2EF0FB-CF5F-4CBE-97E7-243506537BC6}" presName="sibTrans" presStyleCnt="0"/>
      <dgm:spPr/>
    </dgm:pt>
    <dgm:pt modelId="{FE927FAD-E129-41F3-9E9A-9DAE460C2A4C}" type="pres">
      <dgm:prSet presAssocID="{BA2EF0FB-CF5F-4CBE-97E7-243506537BC6}" presName="space" presStyleCnt="0"/>
      <dgm:spPr/>
    </dgm:pt>
    <dgm:pt modelId="{C3C9F465-8AE2-48CC-ACE1-F5BF3ED7B411}" type="pres">
      <dgm:prSet presAssocID="{C7D3787E-DF53-4A5E-8805-495061EBD0E1}" presName="composite" presStyleCnt="0"/>
      <dgm:spPr/>
    </dgm:pt>
    <dgm:pt modelId="{26711357-8615-4A10-B990-5317FFF80212}" type="pres">
      <dgm:prSet presAssocID="{C7D3787E-DF53-4A5E-8805-495061EBD0E1}" presName="LShape" presStyleLbl="alignNode1" presStyleIdx="4" presStyleCnt="9"/>
      <dgm:spPr/>
    </dgm:pt>
    <dgm:pt modelId="{3622B611-B5AB-429C-8C71-9699FA024145}" type="pres">
      <dgm:prSet presAssocID="{C7D3787E-DF53-4A5E-8805-495061EBD0E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E0EC4FE-3DBD-4361-9DBF-C8F5968B8BB7}" type="pres">
      <dgm:prSet presAssocID="{C7D3787E-DF53-4A5E-8805-495061EBD0E1}" presName="Triangle" presStyleLbl="alignNode1" presStyleIdx="5" presStyleCnt="9"/>
      <dgm:spPr/>
    </dgm:pt>
    <dgm:pt modelId="{D4525F0B-FA98-44E2-AEDB-5B8878AD130C}" type="pres">
      <dgm:prSet presAssocID="{5F5C99DF-3F79-4EC2-AFC9-CC21A43EDF11}" presName="sibTrans" presStyleCnt="0"/>
      <dgm:spPr/>
    </dgm:pt>
    <dgm:pt modelId="{D4675927-CFC1-45D8-B419-34AE3A3D388F}" type="pres">
      <dgm:prSet presAssocID="{5F5C99DF-3F79-4EC2-AFC9-CC21A43EDF11}" presName="space" presStyleCnt="0"/>
      <dgm:spPr/>
    </dgm:pt>
    <dgm:pt modelId="{4D0038BF-9396-465D-ADFF-6616A72393D4}" type="pres">
      <dgm:prSet presAssocID="{66F5F452-033A-48BA-97DE-79B892455299}" presName="composite" presStyleCnt="0"/>
      <dgm:spPr/>
    </dgm:pt>
    <dgm:pt modelId="{09AB7EF5-BA53-42DC-83F1-F76A173B4312}" type="pres">
      <dgm:prSet presAssocID="{66F5F452-033A-48BA-97DE-79B892455299}" presName="LShape" presStyleLbl="alignNode1" presStyleIdx="6" presStyleCnt="9"/>
      <dgm:spPr/>
    </dgm:pt>
    <dgm:pt modelId="{C176D007-8D8A-45B6-9FA7-E857B300E322}" type="pres">
      <dgm:prSet presAssocID="{66F5F452-033A-48BA-97DE-79B89245529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98513E5-8CDD-48BD-9E32-6EA37F25B5CF}" type="pres">
      <dgm:prSet presAssocID="{66F5F452-033A-48BA-97DE-79B892455299}" presName="Triangle" presStyleLbl="alignNode1" presStyleIdx="7" presStyleCnt="9"/>
      <dgm:spPr/>
    </dgm:pt>
    <dgm:pt modelId="{788D012A-E77C-4BAE-A5D1-B15F031159A0}" type="pres">
      <dgm:prSet presAssocID="{5A34BAE8-3652-41E0-90B1-2E68896A70F9}" presName="sibTrans" presStyleCnt="0"/>
      <dgm:spPr/>
    </dgm:pt>
    <dgm:pt modelId="{527CC3CB-274A-4F92-AF7E-C4E290B85B0E}" type="pres">
      <dgm:prSet presAssocID="{5A34BAE8-3652-41E0-90B1-2E68896A70F9}" presName="space" presStyleCnt="0"/>
      <dgm:spPr/>
    </dgm:pt>
    <dgm:pt modelId="{44EEDD27-CC68-48E9-BAE8-1E4ADCADF705}" type="pres">
      <dgm:prSet presAssocID="{04798E48-33F7-4795-9E0E-6FAA085866B3}" presName="composite" presStyleCnt="0"/>
      <dgm:spPr/>
    </dgm:pt>
    <dgm:pt modelId="{29D1B209-11C7-45F9-AA27-A7D485309C38}" type="pres">
      <dgm:prSet presAssocID="{04798E48-33F7-4795-9E0E-6FAA085866B3}" presName="LShape" presStyleLbl="alignNode1" presStyleIdx="8" presStyleCnt="9"/>
      <dgm:spPr/>
    </dgm:pt>
    <dgm:pt modelId="{00FC1590-12C8-4ADB-A150-E1727C183105}" type="pres">
      <dgm:prSet presAssocID="{04798E48-33F7-4795-9E0E-6FAA085866B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2F93E17-C943-4890-9672-3FCE182F2BFF}" type="presOf" srcId="{66F5F452-033A-48BA-97DE-79B892455299}" destId="{C176D007-8D8A-45B6-9FA7-E857B300E322}" srcOrd="0" destOrd="0" presId="urn:microsoft.com/office/officeart/2009/3/layout/StepUpProcess"/>
    <dgm:cxn modelId="{48EA8A36-8DE0-4E10-B190-DD28E3C21E31}" srcId="{0A840475-B3D0-49E7-B51C-6B40707F6E39}" destId="{04798E48-33F7-4795-9E0E-6FAA085866B3}" srcOrd="4" destOrd="0" parTransId="{AF516308-CF52-4FF6-96F4-6FAE4D202C99}" sibTransId="{E2D82E57-07B2-4CE7-9F4F-1C7D573B7517}"/>
    <dgm:cxn modelId="{C98CD467-FBA0-4DDD-AB9A-095D8BCDC883}" type="presOf" srcId="{823B5EB4-118E-4BB9-94F4-CF1C6FDD6D66}" destId="{BEDEA814-9C91-4B12-99B7-AD497ACB8AC0}" srcOrd="0" destOrd="0" presId="urn:microsoft.com/office/officeart/2009/3/layout/StepUpProcess"/>
    <dgm:cxn modelId="{DD47976C-2D3C-4D9C-8134-9282EE03C419}" srcId="{0A840475-B3D0-49E7-B51C-6B40707F6E39}" destId="{C7D3787E-DF53-4A5E-8805-495061EBD0E1}" srcOrd="2" destOrd="0" parTransId="{5936151D-B837-4492-93EE-0C096981ECFE}" sibTransId="{5F5C99DF-3F79-4EC2-AFC9-CC21A43EDF11}"/>
    <dgm:cxn modelId="{09435551-70EA-4C6F-B764-797AA86E3339}" srcId="{0A840475-B3D0-49E7-B51C-6B40707F6E39}" destId="{D52D6BA2-7275-4F2C-9C4C-CD08AD6575D0}" srcOrd="0" destOrd="0" parTransId="{34CDC772-C90A-42D3-9A2E-D847326C94CD}" sibTransId="{4E565EAD-E118-4421-9164-7B4BB67067B6}"/>
    <dgm:cxn modelId="{C2FE167B-F441-4BFE-929F-21A1B036AEA4}" type="presOf" srcId="{04798E48-33F7-4795-9E0E-6FAA085866B3}" destId="{00FC1590-12C8-4ADB-A150-E1727C183105}" srcOrd="0" destOrd="0" presId="urn:microsoft.com/office/officeart/2009/3/layout/StepUpProcess"/>
    <dgm:cxn modelId="{A7F62A7E-53AD-41B2-9057-7BD22F0F963B}" type="presOf" srcId="{C7D3787E-DF53-4A5E-8805-495061EBD0E1}" destId="{3622B611-B5AB-429C-8C71-9699FA024145}" srcOrd="0" destOrd="0" presId="urn:microsoft.com/office/officeart/2009/3/layout/StepUpProcess"/>
    <dgm:cxn modelId="{AD99687E-7A5D-4F98-B0D5-0C39BB67737C}" type="presOf" srcId="{0A840475-B3D0-49E7-B51C-6B40707F6E39}" destId="{9A9EE36E-CDDE-46E5-AED6-DA5FF02E8B97}" srcOrd="0" destOrd="0" presId="urn:microsoft.com/office/officeart/2009/3/layout/StepUpProcess"/>
    <dgm:cxn modelId="{F8A178A8-B9C5-4BAE-8C29-0C02E8F18FA0}" srcId="{0A840475-B3D0-49E7-B51C-6B40707F6E39}" destId="{823B5EB4-118E-4BB9-94F4-CF1C6FDD6D66}" srcOrd="1" destOrd="0" parTransId="{C32F997D-8E69-45C9-B1D8-F9A3B216AAA4}" sibTransId="{BA2EF0FB-CF5F-4CBE-97E7-243506537BC6}"/>
    <dgm:cxn modelId="{2FFCDAEE-42E5-4525-9AF0-788AD6FC9240}" srcId="{0A840475-B3D0-49E7-B51C-6B40707F6E39}" destId="{66F5F452-033A-48BA-97DE-79B892455299}" srcOrd="3" destOrd="0" parTransId="{96068615-04EE-491F-9758-66B646B5EFB4}" sibTransId="{5A34BAE8-3652-41E0-90B1-2E68896A70F9}"/>
    <dgm:cxn modelId="{216872F9-1D15-47A6-B2CE-5D4986297E46}" type="presOf" srcId="{D52D6BA2-7275-4F2C-9C4C-CD08AD6575D0}" destId="{9692064B-7362-410F-90A0-449D2346F438}" srcOrd="0" destOrd="0" presId="urn:microsoft.com/office/officeart/2009/3/layout/StepUpProcess"/>
    <dgm:cxn modelId="{61F7DD30-BE5A-4DA0-AB9F-698384537A3E}" type="presParOf" srcId="{9A9EE36E-CDDE-46E5-AED6-DA5FF02E8B97}" destId="{0F96FB57-8ECF-4AC8-83D4-233327A25A73}" srcOrd="0" destOrd="0" presId="urn:microsoft.com/office/officeart/2009/3/layout/StepUpProcess"/>
    <dgm:cxn modelId="{40D49093-77FB-41B7-B1DC-7FAC1E9592BF}" type="presParOf" srcId="{0F96FB57-8ECF-4AC8-83D4-233327A25A73}" destId="{039C3BA2-5940-4C76-8856-5A4F9CF63B60}" srcOrd="0" destOrd="0" presId="urn:microsoft.com/office/officeart/2009/3/layout/StepUpProcess"/>
    <dgm:cxn modelId="{EC7B22B8-BB6B-4796-938C-867EAD9D1671}" type="presParOf" srcId="{0F96FB57-8ECF-4AC8-83D4-233327A25A73}" destId="{9692064B-7362-410F-90A0-449D2346F438}" srcOrd="1" destOrd="0" presId="urn:microsoft.com/office/officeart/2009/3/layout/StepUpProcess"/>
    <dgm:cxn modelId="{0A0A8684-00C7-4EA1-A971-E67BA9FDCEF7}" type="presParOf" srcId="{0F96FB57-8ECF-4AC8-83D4-233327A25A73}" destId="{4D1AD07A-194F-48BE-B24A-0A313A504AAB}" srcOrd="2" destOrd="0" presId="urn:microsoft.com/office/officeart/2009/3/layout/StepUpProcess"/>
    <dgm:cxn modelId="{2D32D840-0526-4856-AF33-B4EA01F8CE28}" type="presParOf" srcId="{9A9EE36E-CDDE-46E5-AED6-DA5FF02E8B97}" destId="{712B8986-DCF2-42E7-9D49-965FA6C931AE}" srcOrd="1" destOrd="0" presId="urn:microsoft.com/office/officeart/2009/3/layout/StepUpProcess"/>
    <dgm:cxn modelId="{7C66137A-FDEC-4615-9157-84CDC3CA534B}" type="presParOf" srcId="{712B8986-DCF2-42E7-9D49-965FA6C931AE}" destId="{2BE95DCE-B982-4B5A-B390-2164C1C3F58B}" srcOrd="0" destOrd="0" presId="urn:microsoft.com/office/officeart/2009/3/layout/StepUpProcess"/>
    <dgm:cxn modelId="{56874F76-4933-4988-AE1F-6E11BF00FED9}" type="presParOf" srcId="{9A9EE36E-CDDE-46E5-AED6-DA5FF02E8B97}" destId="{90E1962E-344B-462C-ACE8-FD0CC272A869}" srcOrd="2" destOrd="0" presId="urn:microsoft.com/office/officeart/2009/3/layout/StepUpProcess"/>
    <dgm:cxn modelId="{C11C4785-07F2-425C-ABC9-CC148785A748}" type="presParOf" srcId="{90E1962E-344B-462C-ACE8-FD0CC272A869}" destId="{7F12F91E-78C7-4D08-975B-5B300DF9B37D}" srcOrd="0" destOrd="0" presId="urn:microsoft.com/office/officeart/2009/3/layout/StepUpProcess"/>
    <dgm:cxn modelId="{30C9D1C4-6397-494D-84A4-7D11BFC6BBC8}" type="presParOf" srcId="{90E1962E-344B-462C-ACE8-FD0CC272A869}" destId="{BEDEA814-9C91-4B12-99B7-AD497ACB8AC0}" srcOrd="1" destOrd="0" presId="urn:microsoft.com/office/officeart/2009/3/layout/StepUpProcess"/>
    <dgm:cxn modelId="{EFDCC676-1E0D-46F6-8DF1-99D7D3C16723}" type="presParOf" srcId="{90E1962E-344B-462C-ACE8-FD0CC272A869}" destId="{5BFD6F5F-C067-4B6D-A40D-1A6458EF00BF}" srcOrd="2" destOrd="0" presId="urn:microsoft.com/office/officeart/2009/3/layout/StepUpProcess"/>
    <dgm:cxn modelId="{98FE2055-30BE-42E8-9CFF-B66AA0EF88AB}" type="presParOf" srcId="{9A9EE36E-CDDE-46E5-AED6-DA5FF02E8B97}" destId="{236FAAFB-2A97-4633-8AB4-CD78D8AD3807}" srcOrd="3" destOrd="0" presId="urn:microsoft.com/office/officeart/2009/3/layout/StepUpProcess"/>
    <dgm:cxn modelId="{6D1C1AD0-2E28-41AB-B484-10811B1045A1}" type="presParOf" srcId="{236FAAFB-2A97-4633-8AB4-CD78D8AD3807}" destId="{FE927FAD-E129-41F3-9E9A-9DAE460C2A4C}" srcOrd="0" destOrd="0" presId="urn:microsoft.com/office/officeart/2009/3/layout/StepUpProcess"/>
    <dgm:cxn modelId="{19BB9BA9-A4F6-41DC-A595-29346EE0B3C8}" type="presParOf" srcId="{9A9EE36E-CDDE-46E5-AED6-DA5FF02E8B97}" destId="{C3C9F465-8AE2-48CC-ACE1-F5BF3ED7B411}" srcOrd="4" destOrd="0" presId="urn:microsoft.com/office/officeart/2009/3/layout/StepUpProcess"/>
    <dgm:cxn modelId="{C47A863E-1F35-47A4-8FA8-474AF5A66229}" type="presParOf" srcId="{C3C9F465-8AE2-48CC-ACE1-F5BF3ED7B411}" destId="{26711357-8615-4A10-B990-5317FFF80212}" srcOrd="0" destOrd="0" presId="urn:microsoft.com/office/officeart/2009/3/layout/StepUpProcess"/>
    <dgm:cxn modelId="{32716518-F804-4FF9-993F-0EBC90F6A8FB}" type="presParOf" srcId="{C3C9F465-8AE2-48CC-ACE1-F5BF3ED7B411}" destId="{3622B611-B5AB-429C-8C71-9699FA024145}" srcOrd="1" destOrd="0" presId="urn:microsoft.com/office/officeart/2009/3/layout/StepUpProcess"/>
    <dgm:cxn modelId="{2D9499F5-5FD4-47A1-BE4A-E1BCC92E8937}" type="presParOf" srcId="{C3C9F465-8AE2-48CC-ACE1-F5BF3ED7B411}" destId="{3E0EC4FE-3DBD-4361-9DBF-C8F5968B8BB7}" srcOrd="2" destOrd="0" presId="urn:microsoft.com/office/officeart/2009/3/layout/StepUpProcess"/>
    <dgm:cxn modelId="{54355589-BB29-4197-A8CA-471576535B25}" type="presParOf" srcId="{9A9EE36E-CDDE-46E5-AED6-DA5FF02E8B97}" destId="{D4525F0B-FA98-44E2-AEDB-5B8878AD130C}" srcOrd="5" destOrd="0" presId="urn:microsoft.com/office/officeart/2009/3/layout/StepUpProcess"/>
    <dgm:cxn modelId="{7ECCE9F1-CAA9-4E32-8E3E-1F4CDD5E044B}" type="presParOf" srcId="{D4525F0B-FA98-44E2-AEDB-5B8878AD130C}" destId="{D4675927-CFC1-45D8-B419-34AE3A3D388F}" srcOrd="0" destOrd="0" presId="urn:microsoft.com/office/officeart/2009/3/layout/StepUpProcess"/>
    <dgm:cxn modelId="{3D25D227-298A-48B4-BE8D-5C4DA863A88F}" type="presParOf" srcId="{9A9EE36E-CDDE-46E5-AED6-DA5FF02E8B97}" destId="{4D0038BF-9396-465D-ADFF-6616A72393D4}" srcOrd="6" destOrd="0" presId="urn:microsoft.com/office/officeart/2009/3/layout/StepUpProcess"/>
    <dgm:cxn modelId="{A78F5D54-3CC6-4085-9463-397A43FD0C34}" type="presParOf" srcId="{4D0038BF-9396-465D-ADFF-6616A72393D4}" destId="{09AB7EF5-BA53-42DC-83F1-F76A173B4312}" srcOrd="0" destOrd="0" presId="urn:microsoft.com/office/officeart/2009/3/layout/StepUpProcess"/>
    <dgm:cxn modelId="{AE0B01E4-0A50-4233-8123-9367D24448A4}" type="presParOf" srcId="{4D0038BF-9396-465D-ADFF-6616A72393D4}" destId="{C176D007-8D8A-45B6-9FA7-E857B300E322}" srcOrd="1" destOrd="0" presId="urn:microsoft.com/office/officeart/2009/3/layout/StepUpProcess"/>
    <dgm:cxn modelId="{EC5041D6-A84B-4F31-86BA-DAAEFB798030}" type="presParOf" srcId="{4D0038BF-9396-465D-ADFF-6616A72393D4}" destId="{398513E5-8CDD-48BD-9E32-6EA37F25B5CF}" srcOrd="2" destOrd="0" presId="urn:microsoft.com/office/officeart/2009/3/layout/StepUpProcess"/>
    <dgm:cxn modelId="{49AE9C32-8227-491B-9AF4-83C5A61C00BD}" type="presParOf" srcId="{9A9EE36E-CDDE-46E5-AED6-DA5FF02E8B97}" destId="{788D012A-E77C-4BAE-A5D1-B15F031159A0}" srcOrd="7" destOrd="0" presId="urn:microsoft.com/office/officeart/2009/3/layout/StepUpProcess"/>
    <dgm:cxn modelId="{FEF99A60-4927-4358-AF4B-208F7A911233}" type="presParOf" srcId="{788D012A-E77C-4BAE-A5D1-B15F031159A0}" destId="{527CC3CB-274A-4F92-AF7E-C4E290B85B0E}" srcOrd="0" destOrd="0" presId="urn:microsoft.com/office/officeart/2009/3/layout/StepUpProcess"/>
    <dgm:cxn modelId="{75B8BB86-5926-4474-B3ED-54B1898545A9}" type="presParOf" srcId="{9A9EE36E-CDDE-46E5-AED6-DA5FF02E8B97}" destId="{44EEDD27-CC68-48E9-BAE8-1E4ADCADF705}" srcOrd="8" destOrd="0" presId="urn:microsoft.com/office/officeart/2009/3/layout/StepUpProcess"/>
    <dgm:cxn modelId="{006BE870-2502-46D1-AA04-B4125DEF4607}" type="presParOf" srcId="{44EEDD27-CC68-48E9-BAE8-1E4ADCADF705}" destId="{29D1B209-11C7-45F9-AA27-A7D485309C38}" srcOrd="0" destOrd="0" presId="urn:microsoft.com/office/officeart/2009/3/layout/StepUpProcess"/>
    <dgm:cxn modelId="{C0962D56-D66F-44F2-8E93-6FD5151F9B1D}" type="presParOf" srcId="{44EEDD27-CC68-48E9-BAE8-1E4ADCADF705}" destId="{00FC1590-12C8-4ADB-A150-E1727C1831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5D414-AED9-4E16-B4B2-96C302956F3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457B018-14DB-42CB-A7F4-654478A29BDB}">
      <dgm:prSet phldrT="[Texto]"/>
      <dgm:spPr/>
      <dgm:t>
        <a:bodyPr/>
        <a:lstStyle/>
        <a:p>
          <a:r>
            <a:rPr lang="es-CO" dirty="0"/>
            <a:t>Avances</a:t>
          </a:r>
        </a:p>
      </dgm:t>
    </dgm:pt>
    <dgm:pt modelId="{B46A7176-040E-491E-AEB1-F5D9A63C7849}" type="parTrans" cxnId="{D8173E39-ADCD-474E-89DD-B55466035814}">
      <dgm:prSet/>
      <dgm:spPr/>
      <dgm:t>
        <a:bodyPr/>
        <a:lstStyle/>
        <a:p>
          <a:endParaRPr lang="es-CO"/>
        </a:p>
      </dgm:t>
    </dgm:pt>
    <dgm:pt modelId="{8D2AC047-9BD7-4247-B5B0-3EE2BA3935E8}" type="sibTrans" cxnId="{D8173E39-ADCD-474E-89DD-B55466035814}">
      <dgm:prSet/>
      <dgm:spPr/>
      <dgm:t>
        <a:bodyPr/>
        <a:lstStyle/>
        <a:p>
          <a:endParaRPr lang="es-CO"/>
        </a:p>
      </dgm:t>
    </dgm:pt>
    <dgm:pt modelId="{B73151A1-D6B9-4B3C-9948-C3C13E322EC8}">
      <dgm:prSet phldrT="[Texto]" custT="1"/>
      <dgm:spPr/>
      <dgm:t>
        <a:bodyPr/>
        <a:lstStyle/>
        <a:p>
          <a:pPr algn="l"/>
          <a:endParaRPr lang="es-CO" sz="1400" dirty="0"/>
        </a:p>
        <a:p>
          <a:pPr algn="l"/>
          <a:r>
            <a:rPr lang="es-CO" sz="1400" dirty="0"/>
            <a:t>-</a:t>
          </a:r>
          <a:r>
            <a:rPr lang="es-CO" sz="1800" dirty="0"/>
            <a:t>Mantenimiento del flujo de la información entre INS, entidades territoriales, y referente de la población.</a:t>
          </a:r>
        </a:p>
        <a:p>
          <a:pPr algn="l"/>
          <a:r>
            <a:rPr lang="es-CO" sz="1800" dirty="0"/>
            <a:t>-Comunicación de las ET con el Nivel nacional para la implementación de acciones  (INS- DIGSA)</a:t>
          </a:r>
        </a:p>
        <a:p>
          <a:pPr algn="l"/>
          <a:r>
            <a:rPr lang="es-CO" sz="1800" dirty="0"/>
            <a:t>-Acceso a información  en los territorios para la orientación de acciones de Vigilancia en salud pública.</a:t>
          </a:r>
        </a:p>
        <a:p>
          <a:pPr algn="ctr"/>
          <a:endParaRPr lang="es-CO" sz="1300" dirty="0"/>
        </a:p>
      </dgm:t>
    </dgm:pt>
    <dgm:pt modelId="{4D3A537C-8227-49AA-B73C-B0FFDFD3D5C8}" type="parTrans" cxnId="{19A52C55-ED08-4BAA-B7A3-555258DBA35E}">
      <dgm:prSet/>
      <dgm:spPr/>
      <dgm:t>
        <a:bodyPr/>
        <a:lstStyle/>
        <a:p>
          <a:endParaRPr lang="es-CO"/>
        </a:p>
      </dgm:t>
    </dgm:pt>
    <dgm:pt modelId="{3799D767-57D4-4E59-8A24-1DE3D0B487F3}" type="sibTrans" cxnId="{19A52C55-ED08-4BAA-B7A3-555258DBA35E}">
      <dgm:prSet/>
      <dgm:spPr/>
      <dgm:t>
        <a:bodyPr/>
        <a:lstStyle/>
        <a:p>
          <a:endParaRPr lang="es-CO"/>
        </a:p>
      </dgm:t>
    </dgm:pt>
    <dgm:pt modelId="{72BAA01C-A875-476D-BD80-3A0E586338F9}">
      <dgm:prSet phldrT="[Texto]"/>
      <dgm:spPr/>
      <dgm:t>
        <a:bodyPr/>
        <a:lstStyle/>
        <a:p>
          <a:r>
            <a:rPr lang="es-CO" dirty="0"/>
            <a:t>Retos</a:t>
          </a:r>
        </a:p>
      </dgm:t>
    </dgm:pt>
    <dgm:pt modelId="{DDDC3D1B-11B9-4BC8-A519-0E21E665BA1F}" type="parTrans" cxnId="{4103E084-2752-4F7E-BA23-C6D500B92511}">
      <dgm:prSet/>
      <dgm:spPr/>
      <dgm:t>
        <a:bodyPr/>
        <a:lstStyle/>
        <a:p>
          <a:endParaRPr lang="es-CO"/>
        </a:p>
      </dgm:t>
    </dgm:pt>
    <dgm:pt modelId="{5D67A3DA-74CA-47C6-8561-4A2E72607D24}" type="sibTrans" cxnId="{4103E084-2752-4F7E-BA23-C6D500B92511}">
      <dgm:prSet/>
      <dgm:spPr/>
      <dgm:t>
        <a:bodyPr/>
        <a:lstStyle/>
        <a:p>
          <a:endParaRPr lang="es-CO"/>
        </a:p>
      </dgm:t>
    </dgm:pt>
    <dgm:pt modelId="{D8C243BF-B595-4041-8021-00535178F27A}">
      <dgm:prSet phldrT="[Texto]" custT="1"/>
      <dgm:spPr/>
      <dgm:t>
        <a:bodyPr/>
        <a:lstStyle/>
        <a:p>
          <a:pPr algn="l"/>
          <a:r>
            <a:rPr lang="es-CO" sz="1800" kern="1200" dirty="0"/>
            <a:t>-Fortalecimiento de comunicación con ET para la identificación  de EISP en FFMM y PONAL.</a:t>
          </a:r>
          <a:endParaRPr lang="es-CO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algn="l"/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-SAR para valoración y  toma de acciones conjuntas FFMM y PONAL.</a:t>
          </a:r>
        </a:p>
        <a:p>
          <a:pPr algn="ctr"/>
          <a:endParaRPr lang="es-CO" sz="1300" kern="1200" dirty="0"/>
        </a:p>
      </dgm:t>
    </dgm:pt>
    <dgm:pt modelId="{034839D8-7320-4A3F-A551-5F9BA7940555}" type="parTrans" cxnId="{40F1F621-5C8F-4524-9C32-499DC47EBEA0}">
      <dgm:prSet/>
      <dgm:spPr/>
      <dgm:t>
        <a:bodyPr/>
        <a:lstStyle/>
        <a:p>
          <a:endParaRPr lang="es-CO"/>
        </a:p>
      </dgm:t>
    </dgm:pt>
    <dgm:pt modelId="{1026317F-579B-4605-B678-0E5B45FFFA23}" type="sibTrans" cxnId="{40F1F621-5C8F-4524-9C32-499DC47EBEA0}">
      <dgm:prSet/>
      <dgm:spPr/>
      <dgm:t>
        <a:bodyPr/>
        <a:lstStyle/>
        <a:p>
          <a:endParaRPr lang="es-CO"/>
        </a:p>
      </dgm:t>
    </dgm:pt>
    <dgm:pt modelId="{8C0A64EA-5C8B-48B6-8AE5-61FFF0193216}" type="pres">
      <dgm:prSet presAssocID="{3CC5D414-AED9-4E16-B4B2-96C302956F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535B83-D810-4C1B-B625-20D597B1952E}" type="pres">
      <dgm:prSet presAssocID="{D457B018-14DB-42CB-A7F4-654478A29BDB}" presName="root" presStyleCnt="0"/>
      <dgm:spPr/>
    </dgm:pt>
    <dgm:pt modelId="{2822D4EC-8B58-40C1-9AC6-DBF6AAAA1CC1}" type="pres">
      <dgm:prSet presAssocID="{D457B018-14DB-42CB-A7F4-654478A29BDB}" presName="rootComposite" presStyleCnt="0"/>
      <dgm:spPr/>
    </dgm:pt>
    <dgm:pt modelId="{A92DBE1C-B25B-437B-B05D-28F9EAD6ADD3}" type="pres">
      <dgm:prSet presAssocID="{D457B018-14DB-42CB-A7F4-654478A29BDB}" presName="rootText" presStyleLbl="node1" presStyleIdx="0" presStyleCnt="2" custScaleX="69108" custScaleY="42146"/>
      <dgm:spPr/>
    </dgm:pt>
    <dgm:pt modelId="{9189734D-F078-4D12-9ABE-FDE7002DDAE1}" type="pres">
      <dgm:prSet presAssocID="{D457B018-14DB-42CB-A7F4-654478A29BDB}" presName="rootConnector" presStyleLbl="node1" presStyleIdx="0" presStyleCnt="2"/>
      <dgm:spPr/>
    </dgm:pt>
    <dgm:pt modelId="{7307C64E-2779-47FB-B3B2-216E654369CB}" type="pres">
      <dgm:prSet presAssocID="{D457B018-14DB-42CB-A7F4-654478A29BDB}" presName="childShape" presStyleCnt="0"/>
      <dgm:spPr/>
    </dgm:pt>
    <dgm:pt modelId="{CB7D4659-16BA-4BEC-8EA4-17A472A9B6DC}" type="pres">
      <dgm:prSet presAssocID="{4D3A537C-8227-49AA-B73C-B0FFDFD3D5C8}" presName="Name13" presStyleLbl="parChTrans1D2" presStyleIdx="0" presStyleCnt="2"/>
      <dgm:spPr/>
    </dgm:pt>
    <dgm:pt modelId="{34351D71-C456-4A34-839D-EDF2546A7155}" type="pres">
      <dgm:prSet presAssocID="{B73151A1-D6B9-4B3C-9948-C3C13E322EC8}" presName="childText" presStyleLbl="bgAcc1" presStyleIdx="0" presStyleCnt="2" custScaleX="155632" custScaleY="196733" custLinFactNeighborX="-607" custLinFactNeighborY="-15545">
        <dgm:presLayoutVars>
          <dgm:bulletEnabled val="1"/>
        </dgm:presLayoutVars>
      </dgm:prSet>
      <dgm:spPr/>
    </dgm:pt>
    <dgm:pt modelId="{08A747ED-210C-45D8-B597-E9E9FAE5C5F3}" type="pres">
      <dgm:prSet presAssocID="{72BAA01C-A875-476D-BD80-3A0E586338F9}" presName="root" presStyleCnt="0"/>
      <dgm:spPr/>
    </dgm:pt>
    <dgm:pt modelId="{3E41BCE4-31BF-404E-83E8-4D6EB455B932}" type="pres">
      <dgm:prSet presAssocID="{72BAA01C-A875-476D-BD80-3A0E586338F9}" presName="rootComposite" presStyleCnt="0"/>
      <dgm:spPr/>
    </dgm:pt>
    <dgm:pt modelId="{6AEBCF9D-7D81-4F02-9152-B6A5C0F7B7C1}" type="pres">
      <dgm:prSet presAssocID="{72BAA01C-A875-476D-BD80-3A0E586338F9}" presName="rootText" presStyleLbl="node1" presStyleIdx="1" presStyleCnt="2" custScaleX="77277" custScaleY="38151"/>
      <dgm:spPr/>
    </dgm:pt>
    <dgm:pt modelId="{CEB52C15-23A6-402A-B9BC-27BC6C4CC0C7}" type="pres">
      <dgm:prSet presAssocID="{72BAA01C-A875-476D-BD80-3A0E586338F9}" presName="rootConnector" presStyleLbl="node1" presStyleIdx="1" presStyleCnt="2"/>
      <dgm:spPr/>
    </dgm:pt>
    <dgm:pt modelId="{57271A66-9771-49B0-B478-0BF0DBEBA7B2}" type="pres">
      <dgm:prSet presAssocID="{72BAA01C-A875-476D-BD80-3A0E586338F9}" presName="childShape" presStyleCnt="0"/>
      <dgm:spPr/>
    </dgm:pt>
    <dgm:pt modelId="{50058EB8-35A6-4778-9997-2EC7BCA62F19}" type="pres">
      <dgm:prSet presAssocID="{034839D8-7320-4A3F-A551-5F9BA7940555}" presName="Name13" presStyleLbl="parChTrans1D2" presStyleIdx="1" presStyleCnt="2"/>
      <dgm:spPr/>
    </dgm:pt>
    <dgm:pt modelId="{3841A542-7B8C-4FBB-875C-9655AA8C166C}" type="pres">
      <dgm:prSet presAssocID="{D8C243BF-B595-4041-8021-00535178F27A}" presName="childText" presStyleLbl="bgAcc1" presStyleIdx="1" presStyleCnt="2" custScaleX="156058" custScaleY="188527" custLinFactNeighborX="-1821" custLinFactNeighborY="-4321">
        <dgm:presLayoutVars>
          <dgm:bulletEnabled val="1"/>
        </dgm:presLayoutVars>
      </dgm:prSet>
      <dgm:spPr/>
    </dgm:pt>
  </dgm:ptLst>
  <dgm:cxnLst>
    <dgm:cxn modelId="{3C553E14-E49A-413F-A474-E8B15CAC84F6}" type="presOf" srcId="{72BAA01C-A875-476D-BD80-3A0E586338F9}" destId="{CEB52C15-23A6-402A-B9BC-27BC6C4CC0C7}" srcOrd="1" destOrd="0" presId="urn:microsoft.com/office/officeart/2005/8/layout/hierarchy3"/>
    <dgm:cxn modelId="{40F1F621-5C8F-4524-9C32-499DC47EBEA0}" srcId="{72BAA01C-A875-476D-BD80-3A0E586338F9}" destId="{D8C243BF-B595-4041-8021-00535178F27A}" srcOrd="0" destOrd="0" parTransId="{034839D8-7320-4A3F-A551-5F9BA7940555}" sibTransId="{1026317F-579B-4605-B678-0E5B45FFFA23}"/>
    <dgm:cxn modelId="{D8173E39-ADCD-474E-89DD-B55466035814}" srcId="{3CC5D414-AED9-4E16-B4B2-96C302956F32}" destId="{D457B018-14DB-42CB-A7F4-654478A29BDB}" srcOrd="0" destOrd="0" parTransId="{B46A7176-040E-491E-AEB1-F5D9A63C7849}" sibTransId="{8D2AC047-9BD7-4247-B5B0-3EE2BA3935E8}"/>
    <dgm:cxn modelId="{3816D43D-1827-4000-8FA7-914B985D00D4}" type="presOf" srcId="{4D3A537C-8227-49AA-B73C-B0FFDFD3D5C8}" destId="{CB7D4659-16BA-4BEC-8EA4-17A472A9B6DC}" srcOrd="0" destOrd="0" presId="urn:microsoft.com/office/officeart/2005/8/layout/hierarchy3"/>
    <dgm:cxn modelId="{3F2A9B49-759A-4403-96CF-B044100E0F1B}" type="presOf" srcId="{72BAA01C-A875-476D-BD80-3A0E586338F9}" destId="{6AEBCF9D-7D81-4F02-9152-B6A5C0F7B7C1}" srcOrd="0" destOrd="0" presId="urn:microsoft.com/office/officeart/2005/8/layout/hierarchy3"/>
    <dgm:cxn modelId="{19A52C55-ED08-4BAA-B7A3-555258DBA35E}" srcId="{D457B018-14DB-42CB-A7F4-654478A29BDB}" destId="{B73151A1-D6B9-4B3C-9948-C3C13E322EC8}" srcOrd="0" destOrd="0" parTransId="{4D3A537C-8227-49AA-B73C-B0FFDFD3D5C8}" sibTransId="{3799D767-57D4-4E59-8A24-1DE3D0B487F3}"/>
    <dgm:cxn modelId="{93F3527B-DEE4-4D8E-9405-B422B67E4939}" type="presOf" srcId="{D457B018-14DB-42CB-A7F4-654478A29BDB}" destId="{9189734D-F078-4D12-9ABE-FDE7002DDAE1}" srcOrd="1" destOrd="0" presId="urn:microsoft.com/office/officeart/2005/8/layout/hierarchy3"/>
    <dgm:cxn modelId="{4103E084-2752-4F7E-BA23-C6D500B92511}" srcId="{3CC5D414-AED9-4E16-B4B2-96C302956F32}" destId="{72BAA01C-A875-476D-BD80-3A0E586338F9}" srcOrd="1" destOrd="0" parTransId="{DDDC3D1B-11B9-4BC8-A519-0E21E665BA1F}" sibTransId="{5D67A3DA-74CA-47C6-8561-4A2E72607D24}"/>
    <dgm:cxn modelId="{D128FB9C-543A-49AA-B148-0279E2E5845D}" type="presOf" srcId="{3CC5D414-AED9-4E16-B4B2-96C302956F32}" destId="{8C0A64EA-5C8B-48B6-8AE5-61FFF0193216}" srcOrd="0" destOrd="0" presId="urn:microsoft.com/office/officeart/2005/8/layout/hierarchy3"/>
    <dgm:cxn modelId="{BA654DBA-445C-4E6C-A6D1-ECA193201F8A}" type="presOf" srcId="{D8C243BF-B595-4041-8021-00535178F27A}" destId="{3841A542-7B8C-4FBB-875C-9655AA8C166C}" srcOrd="0" destOrd="0" presId="urn:microsoft.com/office/officeart/2005/8/layout/hierarchy3"/>
    <dgm:cxn modelId="{795E7FD8-D94A-477B-826D-1C241B0E978E}" type="presOf" srcId="{B73151A1-D6B9-4B3C-9948-C3C13E322EC8}" destId="{34351D71-C456-4A34-839D-EDF2546A7155}" srcOrd="0" destOrd="0" presId="urn:microsoft.com/office/officeart/2005/8/layout/hierarchy3"/>
    <dgm:cxn modelId="{DAB14BE7-DD8D-4952-8D7B-754D6DFEE5E7}" type="presOf" srcId="{D457B018-14DB-42CB-A7F4-654478A29BDB}" destId="{A92DBE1C-B25B-437B-B05D-28F9EAD6ADD3}" srcOrd="0" destOrd="0" presId="urn:microsoft.com/office/officeart/2005/8/layout/hierarchy3"/>
    <dgm:cxn modelId="{5A3213F9-5149-4476-95BC-929C67887632}" type="presOf" srcId="{034839D8-7320-4A3F-A551-5F9BA7940555}" destId="{50058EB8-35A6-4778-9997-2EC7BCA62F19}" srcOrd="0" destOrd="0" presId="urn:microsoft.com/office/officeart/2005/8/layout/hierarchy3"/>
    <dgm:cxn modelId="{AC87D497-9229-4836-B344-283B326562D9}" type="presParOf" srcId="{8C0A64EA-5C8B-48B6-8AE5-61FFF0193216}" destId="{9A535B83-D810-4C1B-B625-20D597B1952E}" srcOrd="0" destOrd="0" presId="urn:microsoft.com/office/officeart/2005/8/layout/hierarchy3"/>
    <dgm:cxn modelId="{3F7A80DF-3DA3-49FD-8008-C2B7E70B226F}" type="presParOf" srcId="{9A535B83-D810-4C1B-B625-20D597B1952E}" destId="{2822D4EC-8B58-40C1-9AC6-DBF6AAAA1CC1}" srcOrd="0" destOrd="0" presId="urn:microsoft.com/office/officeart/2005/8/layout/hierarchy3"/>
    <dgm:cxn modelId="{B3A18A64-8ABD-4DF6-AAAA-86C326F30A8C}" type="presParOf" srcId="{2822D4EC-8B58-40C1-9AC6-DBF6AAAA1CC1}" destId="{A92DBE1C-B25B-437B-B05D-28F9EAD6ADD3}" srcOrd="0" destOrd="0" presId="urn:microsoft.com/office/officeart/2005/8/layout/hierarchy3"/>
    <dgm:cxn modelId="{E86979C7-DDEF-4083-9B97-CBA6219F53EF}" type="presParOf" srcId="{2822D4EC-8B58-40C1-9AC6-DBF6AAAA1CC1}" destId="{9189734D-F078-4D12-9ABE-FDE7002DDAE1}" srcOrd="1" destOrd="0" presId="urn:microsoft.com/office/officeart/2005/8/layout/hierarchy3"/>
    <dgm:cxn modelId="{75D0ED7F-6198-4C23-A960-B1F201859613}" type="presParOf" srcId="{9A535B83-D810-4C1B-B625-20D597B1952E}" destId="{7307C64E-2779-47FB-B3B2-216E654369CB}" srcOrd="1" destOrd="0" presId="urn:microsoft.com/office/officeart/2005/8/layout/hierarchy3"/>
    <dgm:cxn modelId="{2F390867-7986-4412-9D12-B30F853F5742}" type="presParOf" srcId="{7307C64E-2779-47FB-B3B2-216E654369CB}" destId="{CB7D4659-16BA-4BEC-8EA4-17A472A9B6DC}" srcOrd="0" destOrd="0" presId="urn:microsoft.com/office/officeart/2005/8/layout/hierarchy3"/>
    <dgm:cxn modelId="{E107E002-8976-4C2D-9EED-E7E6B566732A}" type="presParOf" srcId="{7307C64E-2779-47FB-B3B2-216E654369CB}" destId="{34351D71-C456-4A34-839D-EDF2546A7155}" srcOrd="1" destOrd="0" presId="urn:microsoft.com/office/officeart/2005/8/layout/hierarchy3"/>
    <dgm:cxn modelId="{D3A95E4F-464C-46AD-93D4-CD7312852196}" type="presParOf" srcId="{8C0A64EA-5C8B-48B6-8AE5-61FFF0193216}" destId="{08A747ED-210C-45D8-B597-E9E9FAE5C5F3}" srcOrd="1" destOrd="0" presId="urn:microsoft.com/office/officeart/2005/8/layout/hierarchy3"/>
    <dgm:cxn modelId="{0B636277-57DF-43C9-8365-2CBAD698595F}" type="presParOf" srcId="{08A747ED-210C-45D8-B597-E9E9FAE5C5F3}" destId="{3E41BCE4-31BF-404E-83E8-4D6EB455B932}" srcOrd="0" destOrd="0" presId="urn:microsoft.com/office/officeart/2005/8/layout/hierarchy3"/>
    <dgm:cxn modelId="{CE0C0E48-7C97-4561-83BB-DE0D0E164755}" type="presParOf" srcId="{3E41BCE4-31BF-404E-83E8-4D6EB455B932}" destId="{6AEBCF9D-7D81-4F02-9152-B6A5C0F7B7C1}" srcOrd="0" destOrd="0" presId="urn:microsoft.com/office/officeart/2005/8/layout/hierarchy3"/>
    <dgm:cxn modelId="{956AFF4D-92E3-481B-99D7-4BABE1537288}" type="presParOf" srcId="{3E41BCE4-31BF-404E-83E8-4D6EB455B932}" destId="{CEB52C15-23A6-402A-B9BC-27BC6C4CC0C7}" srcOrd="1" destOrd="0" presId="urn:microsoft.com/office/officeart/2005/8/layout/hierarchy3"/>
    <dgm:cxn modelId="{AF4E4FA2-6E90-4DA0-84AA-5E3D4D09917B}" type="presParOf" srcId="{08A747ED-210C-45D8-B597-E9E9FAE5C5F3}" destId="{57271A66-9771-49B0-B478-0BF0DBEBA7B2}" srcOrd="1" destOrd="0" presId="urn:microsoft.com/office/officeart/2005/8/layout/hierarchy3"/>
    <dgm:cxn modelId="{770E8458-E554-4B2F-BFFB-8685EA1A1150}" type="presParOf" srcId="{57271A66-9771-49B0-B478-0BF0DBEBA7B2}" destId="{50058EB8-35A6-4778-9997-2EC7BCA62F19}" srcOrd="0" destOrd="0" presId="urn:microsoft.com/office/officeart/2005/8/layout/hierarchy3"/>
    <dgm:cxn modelId="{3E0EC8A2-B7EB-4455-AD90-45BEAB564DF5}" type="presParOf" srcId="{57271A66-9771-49B0-B478-0BF0DBEBA7B2}" destId="{3841A542-7B8C-4FBB-875C-9655AA8C16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5D414-AED9-4E16-B4B2-96C302956F3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457B018-14DB-42CB-A7F4-654478A29BDB}">
      <dgm:prSet phldrT="[Texto]"/>
      <dgm:spPr/>
      <dgm:t>
        <a:bodyPr/>
        <a:lstStyle/>
        <a:p>
          <a:r>
            <a:rPr lang="es-CO" dirty="0"/>
            <a:t>Avances</a:t>
          </a:r>
        </a:p>
      </dgm:t>
    </dgm:pt>
    <dgm:pt modelId="{B46A7176-040E-491E-AEB1-F5D9A63C7849}" type="parTrans" cxnId="{D8173E39-ADCD-474E-89DD-B55466035814}">
      <dgm:prSet/>
      <dgm:spPr/>
      <dgm:t>
        <a:bodyPr/>
        <a:lstStyle/>
        <a:p>
          <a:endParaRPr lang="es-CO"/>
        </a:p>
      </dgm:t>
    </dgm:pt>
    <dgm:pt modelId="{8D2AC047-9BD7-4247-B5B0-3EE2BA3935E8}" type="sibTrans" cxnId="{D8173E39-ADCD-474E-89DD-B55466035814}">
      <dgm:prSet/>
      <dgm:spPr/>
      <dgm:t>
        <a:bodyPr/>
        <a:lstStyle/>
        <a:p>
          <a:endParaRPr lang="es-CO"/>
        </a:p>
      </dgm:t>
    </dgm:pt>
    <dgm:pt modelId="{B73151A1-D6B9-4B3C-9948-C3C13E322EC8}">
      <dgm:prSet phldrT="[Texto]" custT="1"/>
      <dgm:spPr/>
      <dgm:t>
        <a:bodyPr/>
        <a:lstStyle/>
        <a:p>
          <a:pPr algn="l"/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Trabajo interinstitucional MSPS, INPEC, USPEC, Fondo de atención en Salud para la PPL, Supersalud, ERON, Entidades territoriales</a:t>
          </a:r>
        </a:p>
        <a:p>
          <a:pPr algn="l"/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algn="l"/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SAR para seguimiento  de acciones de VSP  de conglomerados en población carcelaria.</a:t>
          </a:r>
          <a:endParaRPr lang="es-CO" sz="1600" dirty="0"/>
        </a:p>
      </dgm:t>
    </dgm:pt>
    <dgm:pt modelId="{4D3A537C-8227-49AA-B73C-B0FFDFD3D5C8}" type="parTrans" cxnId="{19A52C55-ED08-4BAA-B7A3-555258DBA35E}">
      <dgm:prSet/>
      <dgm:spPr/>
      <dgm:t>
        <a:bodyPr/>
        <a:lstStyle/>
        <a:p>
          <a:endParaRPr lang="es-CO"/>
        </a:p>
      </dgm:t>
    </dgm:pt>
    <dgm:pt modelId="{3799D767-57D4-4E59-8A24-1DE3D0B487F3}" type="sibTrans" cxnId="{19A52C55-ED08-4BAA-B7A3-555258DBA35E}">
      <dgm:prSet/>
      <dgm:spPr/>
      <dgm:t>
        <a:bodyPr/>
        <a:lstStyle/>
        <a:p>
          <a:endParaRPr lang="es-CO"/>
        </a:p>
      </dgm:t>
    </dgm:pt>
    <dgm:pt modelId="{72BAA01C-A875-476D-BD80-3A0E586338F9}">
      <dgm:prSet phldrT="[Texto]"/>
      <dgm:spPr/>
      <dgm:t>
        <a:bodyPr/>
        <a:lstStyle/>
        <a:p>
          <a:r>
            <a:rPr lang="es-CO" dirty="0"/>
            <a:t>Articulación interinstitucional</a:t>
          </a:r>
        </a:p>
      </dgm:t>
    </dgm:pt>
    <dgm:pt modelId="{DDDC3D1B-11B9-4BC8-A519-0E21E665BA1F}" type="parTrans" cxnId="{4103E084-2752-4F7E-BA23-C6D500B92511}">
      <dgm:prSet/>
      <dgm:spPr/>
      <dgm:t>
        <a:bodyPr/>
        <a:lstStyle/>
        <a:p>
          <a:endParaRPr lang="es-CO"/>
        </a:p>
      </dgm:t>
    </dgm:pt>
    <dgm:pt modelId="{5D67A3DA-74CA-47C6-8561-4A2E72607D24}" type="sibTrans" cxnId="{4103E084-2752-4F7E-BA23-C6D500B92511}">
      <dgm:prSet/>
      <dgm:spPr/>
      <dgm:t>
        <a:bodyPr/>
        <a:lstStyle/>
        <a:p>
          <a:endParaRPr lang="es-CO"/>
        </a:p>
      </dgm:t>
    </dgm:pt>
    <dgm:pt modelId="{D8C243BF-B595-4041-8021-00535178F27A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Programas de bioseguridad y desinfección (INPEC-USPEC)</a:t>
          </a:r>
        </a:p>
        <a:p>
          <a:pPr>
            <a:buFont typeface="Arial" panose="020B0604020202020204" pitchFamily="34" charset="0"/>
            <a:buChar char="•"/>
          </a:pP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Recomendaciones  (áreas de aislamiento, dotación servicios higiénico – sanitarios de los ERON (USPEC)</a:t>
          </a:r>
        </a:p>
        <a:p>
          <a:pPr>
            <a:buFont typeface="Arial" panose="020B0604020202020204" pitchFamily="34" charset="0"/>
            <a:buChar char="•"/>
          </a:pP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Investigaciones epidemiológicas de campo y seguimiento a las acciones (ET)</a:t>
          </a:r>
        </a:p>
      </dgm:t>
    </dgm:pt>
    <dgm:pt modelId="{034839D8-7320-4A3F-A551-5F9BA7940555}" type="parTrans" cxnId="{40F1F621-5C8F-4524-9C32-499DC47EBEA0}">
      <dgm:prSet/>
      <dgm:spPr/>
      <dgm:t>
        <a:bodyPr/>
        <a:lstStyle/>
        <a:p>
          <a:endParaRPr lang="es-CO"/>
        </a:p>
      </dgm:t>
    </dgm:pt>
    <dgm:pt modelId="{1026317F-579B-4605-B678-0E5B45FFFA23}" type="sibTrans" cxnId="{40F1F621-5C8F-4524-9C32-499DC47EBEA0}">
      <dgm:prSet/>
      <dgm:spPr/>
      <dgm:t>
        <a:bodyPr/>
        <a:lstStyle/>
        <a:p>
          <a:endParaRPr lang="es-CO"/>
        </a:p>
      </dgm:t>
    </dgm:pt>
    <dgm:pt modelId="{2E63C0D5-8D07-42DE-A1B0-6AAD9B64E753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1 caso positivo EISP configura conglomerado</a:t>
          </a:r>
          <a:b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IEC responsabilidad de ET.</a:t>
          </a:r>
          <a:b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Toma de muestras según criterio de riesgo de acuerdo con hallazgos en IEC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Seguimiento a las acciones para mitigar el riesgo</a:t>
          </a:r>
          <a:b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</a:b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56450F5-1246-412C-B73F-0D2A8224C40D}" type="parTrans" cxnId="{F7404027-3C6C-4903-BD19-CBCA55AF6576}">
      <dgm:prSet/>
      <dgm:spPr/>
      <dgm:t>
        <a:bodyPr/>
        <a:lstStyle/>
        <a:p>
          <a:endParaRPr lang="es-CO"/>
        </a:p>
      </dgm:t>
    </dgm:pt>
    <dgm:pt modelId="{10518433-C43F-48E4-92D7-89234E7AE67B}" type="sibTrans" cxnId="{F7404027-3C6C-4903-BD19-CBCA55AF6576}">
      <dgm:prSet/>
      <dgm:spPr/>
      <dgm:t>
        <a:bodyPr/>
        <a:lstStyle/>
        <a:p>
          <a:endParaRPr lang="es-CO"/>
        </a:p>
      </dgm:t>
    </dgm:pt>
    <dgm:pt modelId="{0C669466-1955-4D56-BA49-3AD54C8B483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dirty="0">
              <a:latin typeface="Helvetica" panose="020B0604020202020204" pitchFamily="34" charset="0"/>
              <a:cs typeface="Helvetica" panose="020B0604020202020204" pitchFamily="34" charset="0"/>
            </a:rPr>
            <a:t>Acciones para fortalecer ET</a:t>
          </a:r>
        </a:p>
      </dgm:t>
    </dgm:pt>
    <dgm:pt modelId="{4A7A921F-7D20-4369-A11B-145DB60F329B}" type="parTrans" cxnId="{DF65C88E-B574-4ACE-B454-6114EAED4138}">
      <dgm:prSet/>
      <dgm:spPr/>
      <dgm:t>
        <a:bodyPr/>
        <a:lstStyle/>
        <a:p>
          <a:endParaRPr lang="es-CO"/>
        </a:p>
      </dgm:t>
    </dgm:pt>
    <dgm:pt modelId="{FCF338F2-EA2D-4CEF-9CF6-28C35FC738AA}" type="sibTrans" cxnId="{DF65C88E-B574-4ACE-B454-6114EAED4138}">
      <dgm:prSet/>
      <dgm:spPr/>
      <dgm:t>
        <a:bodyPr/>
        <a:lstStyle/>
        <a:p>
          <a:endParaRPr lang="es-CO"/>
        </a:p>
      </dgm:t>
    </dgm:pt>
    <dgm:pt modelId="{8C0A64EA-5C8B-48B6-8AE5-61FFF0193216}" type="pres">
      <dgm:prSet presAssocID="{3CC5D414-AED9-4E16-B4B2-96C302956F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535B83-D810-4C1B-B625-20D597B1952E}" type="pres">
      <dgm:prSet presAssocID="{D457B018-14DB-42CB-A7F4-654478A29BDB}" presName="root" presStyleCnt="0"/>
      <dgm:spPr/>
    </dgm:pt>
    <dgm:pt modelId="{2822D4EC-8B58-40C1-9AC6-DBF6AAAA1CC1}" type="pres">
      <dgm:prSet presAssocID="{D457B018-14DB-42CB-A7F4-654478A29BDB}" presName="rootComposite" presStyleCnt="0"/>
      <dgm:spPr/>
    </dgm:pt>
    <dgm:pt modelId="{A92DBE1C-B25B-437B-B05D-28F9EAD6ADD3}" type="pres">
      <dgm:prSet presAssocID="{D457B018-14DB-42CB-A7F4-654478A29BDB}" presName="rootText" presStyleLbl="node1" presStyleIdx="0" presStyleCnt="3" custScaleX="84701" custScaleY="42146"/>
      <dgm:spPr/>
    </dgm:pt>
    <dgm:pt modelId="{9189734D-F078-4D12-9ABE-FDE7002DDAE1}" type="pres">
      <dgm:prSet presAssocID="{D457B018-14DB-42CB-A7F4-654478A29BDB}" presName="rootConnector" presStyleLbl="node1" presStyleIdx="0" presStyleCnt="3"/>
      <dgm:spPr/>
    </dgm:pt>
    <dgm:pt modelId="{7307C64E-2779-47FB-B3B2-216E654369CB}" type="pres">
      <dgm:prSet presAssocID="{D457B018-14DB-42CB-A7F4-654478A29BDB}" presName="childShape" presStyleCnt="0"/>
      <dgm:spPr/>
    </dgm:pt>
    <dgm:pt modelId="{CB7D4659-16BA-4BEC-8EA4-17A472A9B6DC}" type="pres">
      <dgm:prSet presAssocID="{4D3A537C-8227-49AA-B73C-B0FFDFD3D5C8}" presName="Name13" presStyleLbl="parChTrans1D2" presStyleIdx="0" presStyleCnt="3"/>
      <dgm:spPr/>
    </dgm:pt>
    <dgm:pt modelId="{34351D71-C456-4A34-839D-EDF2546A7155}" type="pres">
      <dgm:prSet presAssocID="{B73151A1-D6B9-4B3C-9948-C3C13E322EC8}" presName="childText" presStyleLbl="bgAcc1" presStyleIdx="0" presStyleCnt="3" custScaleX="134026" custScaleY="264130" custLinFactNeighborX="-607" custLinFactNeighborY="-15545">
        <dgm:presLayoutVars>
          <dgm:bulletEnabled val="1"/>
        </dgm:presLayoutVars>
      </dgm:prSet>
      <dgm:spPr/>
    </dgm:pt>
    <dgm:pt modelId="{08A747ED-210C-45D8-B597-E9E9FAE5C5F3}" type="pres">
      <dgm:prSet presAssocID="{72BAA01C-A875-476D-BD80-3A0E586338F9}" presName="root" presStyleCnt="0"/>
      <dgm:spPr/>
    </dgm:pt>
    <dgm:pt modelId="{3E41BCE4-31BF-404E-83E8-4D6EB455B932}" type="pres">
      <dgm:prSet presAssocID="{72BAA01C-A875-476D-BD80-3A0E586338F9}" presName="rootComposite" presStyleCnt="0"/>
      <dgm:spPr/>
    </dgm:pt>
    <dgm:pt modelId="{6AEBCF9D-7D81-4F02-9152-B6A5C0F7B7C1}" type="pres">
      <dgm:prSet presAssocID="{72BAA01C-A875-476D-BD80-3A0E586338F9}" presName="rootText" presStyleLbl="node1" presStyleIdx="1" presStyleCnt="3" custScaleX="127125" custScaleY="38151"/>
      <dgm:spPr/>
    </dgm:pt>
    <dgm:pt modelId="{CEB52C15-23A6-402A-B9BC-27BC6C4CC0C7}" type="pres">
      <dgm:prSet presAssocID="{72BAA01C-A875-476D-BD80-3A0E586338F9}" presName="rootConnector" presStyleLbl="node1" presStyleIdx="1" presStyleCnt="3"/>
      <dgm:spPr/>
    </dgm:pt>
    <dgm:pt modelId="{57271A66-9771-49B0-B478-0BF0DBEBA7B2}" type="pres">
      <dgm:prSet presAssocID="{72BAA01C-A875-476D-BD80-3A0E586338F9}" presName="childShape" presStyleCnt="0"/>
      <dgm:spPr/>
    </dgm:pt>
    <dgm:pt modelId="{50058EB8-35A6-4778-9997-2EC7BCA62F19}" type="pres">
      <dgm:prSet presAssocID="{034839D8-7320-4A3F-A551-5F9BA7940555}" presName="Name13" presStyleLbl="parChTrans1D2" presStyleIdx="1" presStyleCnt="3"/>
      <dgm:spPr/>
    </dgm:pt>
    <dgm:pt modelId="{3841A542-7B8C-4FBB-875C-9655AA8C166C}" type="pres">
      <dgm:prSet presAssocID="{D8C243BF-B595-4041-8021-00535178F27A}" presName="childText" presStyleLbl="bgAcc1" presStyleIdx="1" presStyleCnt="3" custScaleX="132221" custScaleY="257902" custLinFactNeighborX="-1479" custLinFactNeighborY="-12521">
        <dgm:presLayoutVars>
          <dgm:bulletEnabled val="1"/>
        </dgm:presLayoutVars>
      </dgm:prSet>
      <dgm:spPr/>
    </dgm:pt>
    <dgm:pt modelId="{3740FF22-4895-4313-B4DC-83E31DAAA3A3}" type="pres">
      <dgm:prSet presAssocID="{0C669466-1955-4D56-BA49-3AD54C8B4832}" presName="root" presStyleCnt="0"/>
      <dgm:spPr/>
    </dgm:pt>
    <dgm:pt modelId="{E775E866-DF03-4C85-8BED-B5FA0E19D311}" type="pres">
      <dgm:prSet presAssocID="{0C669466-1955-4D56-BA49-3AD54C8B4832}" presName="rootComposite" presStyleCnt="0"/>
      <dgm:spPr/>
    </dgm:pt>
    <dgm:pt modelId="{0E2DEA5A-2AF7-4C5B-8385-2E48BF3D26B3}" type="pres">
      <dgm:prSet presAssocID="{0C669466-1955-4D56-BA49-3AD54C8B4832}" presName="rootText" presStyleLbl="node1" presStyleIdx="2" presStyleCnt="3" custScaleX="120018" custScaleY="38022"/>
      <dgm:spPr/>
    </dgm:pt>
    <dgm:pt modelId="{E024FF17-E6D7-48C4-BFD0-341D78462C11}" type="pres">
      <dgm:prSet presAssocID="{0C669466-1955-4D56-BA49-3AD54C8B4832}" presName="rootConnector" presStyleLbl="node1" presStyleIdx="2" presStyleCnt="3"/>
      <dgm:spPr/>
    </dgm:pt>
    <dgm:pt modelId="{3289D3D3-B9D8-4599-B8F6-8A57D62A7E15}" type="pres">
      <dgm:prSet presAssocID="{0C669466-1955-4D56-BA49-3AD54C8B4832}" presName="childShape" presStyleCnt="0"/>
      <dgm:spPr/>
    </dgm:pt>
    <dgm:pt modelId="{C103FEFE-523B-42A1-A297-BD62169DCBF7}" type="pres">
      <dgm:prSet presAssocID="{E56450F5-1246-412C-B73F-0D2A8224C40D}" presName="Name13" presStyleLbl="parChTrans1D2" presStyleIdx="2" presStyleCnt="3"/>
      <dgm:spPr/>
    </dgm:pt>
    <dgm:pt modelId="{DF3DE74D-250D-4A3B-A057-496280D94A4A}" type="pres">
      <dgm:prSet presAssocID="{2E63C0D5-8D07-42DE-A1B0-6AAD9B64E753}" presName="childText" presStyleLbl="bgAcc1" presStyleIdx="2" presStyleCnt="3" custScaleX="136048" custScaleY="248486">
        <dgm:presLayoutVars>
          <dgm:bulletEnabled val="1"/>
        </dgm:presLayoutVars>
      </dgm:prSet>
      <dgm:spPr/>
    </dgm:pt>
  </dgm:ptLst>
  <dgm:cxnLst>
    <dgm:cxn modelId="{40F1F621-5C8F-4524-9C32-499DC47EBEA0}" srcId="{72BAA01C-A875-476D-BD80-3A0E586338F9}" destId="{D8C243BF-B595-4041-8021-00535178F27A}" srcOrd="0" destOrd="0" parTransId="{034839D8-7320-4A3F-A551-5F9BA7940555}" sibTransId="{1026317F-579B-4605-B678-0E5B45FFFA23}"/>
    <dgm:cxn modelId="{F7404027-3C6C-4903-BD19-CBCA55AF6576}" srcId="{0C669466-1955-4D56-BA49-3AD54C8B4832}" destId="{2E63C0D5-8D07-42DE-A1B0-6AAD9B64E753}" srcOrd="0" destOrd="0" parTransId="{E56450F5-1246-412C-B73F-0D2A8224C40D}" sibTransId="{10518433-C43F-48E4-92D7-89234E7AE67B}"/>
    <dgm:cxn modelId="{024C3831-D234-428D-9260-85796915AE88}" type="presOf" srcId="{D457B018-14DB-42CB-A7F4-654478A29BDB}" destId="{9189734D-F078-4D12-9ABE-FDE7002DDAE1}" srcOrd="1" destOrd="0" presId="urn:microsoft.com/office/officeart/2005/8/layout/hierarchy3"/>
    <dgm:cxn modelId="{D8173E39-ADCD-474E-89DD-B55466035814}" srcId="{3CC5D414-AED9-4E16-B4B2-96C302956F32}" destId="{D457B018-14DB-42CB-A7F4-654478A29BDB}" srcOrd="0" destOrd="0" parTransId="{B46A7176-040E-491E-AEB1-F5D9A63C7849}" sibTransId="{8D2AC047-9BD7-4247-B5B0-3EE2BA3935E8}"/>
    <dgm:cxn modelId="{D75C3C47-B6A8-4ECB-82B5-53137CDDF76A}" type="presOf" srcId="{72BAA01C-A875-476D-BD80-3A0E586338F9}" destId="{CEB52C15-23A6-402A-B9BC-27BC6C4CC0C7}" srcOrd="1" destOrd="0" presId="urn:microsoft.com/office/officeart/2005/8/layout/hierarchy3"/>
    <dgm:cxn modelId="{CBCABE68-9D62-4CBF-9880-0F3B386446D4}" type="presOf" srcId="{4D3A537C-8227-49AA-B73C-B0FFDFD3D5C8}" destId="{CB7D4659-16BA-4BEC-8EA4-17A472A9B6DC}" srcOrd="0" destOrd="0" presId="urn:microsoft.com/office/officeart/2005/8/layout/hierarchy3"/>
    <dgm:cxn modelId="{9211406E-35B7-4B95-9B78-BD2BABDDBE2D}" type="presOf" srcId="{D457B018-14DB-42CB-A7F4-654478A29BDB}" destId="{A92DBE1C-B25B-437B-B05D-28F9EAD6ADD3}" srcOrd="0" destOrd="0" presId="urn:microsoft.com/office/officeart/2005/8/layout/hierarchy3"/>
    <dgm:cxn modelId="{C4652B70-6E77-47E9-AEA6-11801BB60513}" type="presOf" srcId="{2E63C0D5-8D07-42DE-A1B0-6AAD9B64E753}" destId="{DF3DE74D-250D-4A3B-A057-496280D94A4A}" srcOrd="0" destOrd="0" presId="urn:microsoft.com/office/officeart/2005/8/layout/hierarchy3"/>
    <dgm:cxn modelId="{19A52C55-ED08-4BAA-B7A3-555258DBA35E}" srcId="{D457B018-14DB-42CB-A7F4-654478A29BDB}" destId="{B73151A1-D6B9-4B3C-9948-C3C13E322EC8}" srcOrd="0" destOrd="0" parTransId="{4D3A537C-8227-49AA-B73C-B0FFDFD3D5C8}" sibTransId="{3799D767-57D4-4E59-8A24-1DE3D0B487F3}"/>
    <dgm:cxn modelId="{4103E084-2752-4F7E-BA23-C6D500B92511}" srcId="{3CC5D414-AED9-4E16-B4B2-96C302956F32}" destId="{72BAA01C-A875-476D-BD80-3A0E586338F9}" srcOrd="1" destOrd="0" parTransId="{DDDC3D1B-11B9-4BC8-A519-0E21E665BA1F}" sibTransId="{5D67A3DA-74CA-47C6-8561-4A2E72607D24}"/>
    <dgm:cxn modelId="{B3CE1587-E086-4A24-BA88-791342D88ABE}" type="presOf" srcId="{E56450F5-1246-412C-B73F-0D2A8224C40D}" destId="{C103FEFE-523B-42A1-A297-BD62169DCBF7}" srcOrd="0" destOrd="0" presId="urn:microsoft.com/office/officeart/2005/8/layout/hierarchy3"/>
    <dgm:cxn modelId="{DF65C88E-B574-4ACE-B454-6114EAED4138}" srcId="{3CC5D414-AED9-4E16-B4B2-96C302956F32}" destId="{0C669466-1955-4D56-BA49-3AD54C8B4832}" srcOrd="2" destOrd="0" parTransId="{4A7A921F-7D20-4369-A11B-145DB60F329B}" sibTransId="{FCF338F2-EA2D-4CEF-9CF6-28C35FC738AA}"/>
    <dgm:cxn modelId="{9FE45690-E1C1-4437-B1BD-9AFEE3598B95}" type="presOf" srcId="{0C669466-1955-4D56-BA49-3AD54C8B4832}" destId="{E024FF17-E6D7-48C4-BFD0-341D78462C11}" srcOrd="1" destOrd="0" presId="urn:microsoft.com/office/officeart/2005/8/layout/hierarchy3"/>
    <dgm:cxn modelId="{D128FB9C-543A-49AA-B148-0279E2E5845D}" type="presOf" srcId="{3CC5D414-AED9-4E16-B4B2-96C302956F32}" destId="{8C0A64EA-5C8B-48B6-8AE5-61FFF0193216}" srcOrd="0" destOrd="0" presId="urn:microsoft.com/office/officeart/2005/8/layout/hierarchy3"/>
    <dgm:cxn modelId="{58418BBE-D20F-450B-BA19-C5D910765156}" type="presOf" srcId="{0C669466-1955-4D56-BA49-3AD54C8B4832}" destId="{0E2DEA5A-2AF7-4C5B-8385-2E48BF3D26B3}" srcOrd="0" destOrd="0" presId="urn:microsoft.com/office/officeart/2005/8/layout/hierarchy3"/>
    <dgm:cxn modelId="{45EB38D0-E027-4121-9373-745BB9009DEE}" type="presOf" srcId="{B73151A1-D6B9-4B3C-9948-C3C13E322EC8}" destId="{34351D71-C456-4A34-839D-EDF2546A7155}" srcOrd="0" destOrd="0" presId="urn:microsoft.com/office/officeart/2005/8/layout/hierarchy3"/>
    <dgm:cxn modelId="{E4B2B9E7-2E60-41AB-B688-2ADA393AA28F}" type="presOf" srcId="{034839D8-7320-4A3F-A551-5F9BA7940555}" destId="{50058EB8-35A6-4778-9997-2EC7BCA62F19}" srcOrd="0" destOrd="0" presId="urn:microsoft.com/office/officeart/2005/8/layout/hierarchy3"/>
    <dgm:cxn modelId="{EB6B4DED-0E36-43FB-9200-DF78339886EB}" type="presOf" srcId="{D8C243BF-B595-4041-8021-00535178F27A}" destId="{3841A542-7B8C-4FBB-875C-9655AA8C166C}" srcOrd="0" destOrd="0" presId="urn:microsoft.com/office/officeart/2005/8/layout/hierarchy3"/>
    <dgm:cxn modelId="{56CEF8F9-E59D-438E-8A46-01439364C1B9}" type="presOf" srcId="{72BAA01C-A875-476D-BD80-3A0E586338F9}" destId="{6AEBCF9D-7D81-4F02-9152-B6A5C0F7B7C1}" srcOrd="0" destOrd="0" presId="urn:microsoft.com/office/officeart/2005/8/layout/hierarchy3"/>
    <dgm:cxn modelId="{B2EF5C9A-5ECA-4CD0-A33B-367F67101D12}" type="presParOf" srcId="{8C0A64EA-5C8B-48B6-8AE5-61FFF0193216}" destId="{9A535B83-D810-4C1B-B625-20D597B1952E}" srcOrd="0" destOrd="0" presId="urn:microsoft.com/office/officeart/2005/8/layout/hierarchy3"/>
    <dgm:cxn modelId="{CCE7BF09-3768-43FD-887E-91D54B4F6322}" type="presParOf" srcId="{9A535B83-D810-4C1B-B625-20D597B1952E}" destId="{2822D4EC-8B58-40C1-9AC6-DBF6AAAA1CC1}" srcOrd="0" destOrd="0" presId="urn:microsoft.com/office/officeart/2005/8/layout/hierarchy3"/>
    <dgm:cxn modelId="{55BA8FB3-E971-4317-8411-FC2475A6630C}" type="presParOf" srcId="{2822D4EC-8B58-40C1-9AC6-DBF6AAAA1CC1}" destId="{A92DBE1C-B25B-437B-B05D-28F9EAD6ADD3}" srcOrd="0" destOrd="0" presId="urn:microsoft.com/office/officeart/2005/8/layout/hierarchy3"/>
    <dgm:cxn modelId="{A2151B1E-0416-4BA4-8590-8A86C1C1588E}" type="presParOf" srcId="{2822D4EC-8B58-40C1-9AC6-DBF6AAAA1CC1}" destId="{9189734D-F078-4D12-9ABE-FDE7002DDAE1}" srcOrd="1" destOrd="0" presId="urn:microsoft.com/office/officeart/2005/8/layout/hierarchy3"/>
    <dgm:cxn modelId="{96D4AE56-6C76-4378-BEEA-3125F523773F}" type="presParOf" srcId="{9A535B83-D810-4C1B-B625-20D597B1952E}" destId="{7307C64E-2779-47FB-B3B2-216E654369CB}" srcOrd="1" destOrd="0" presId="urn:microsoft.com/office/officeart/2005/8/layout/hierarchy3"/>
    <dgm:cxn modelId="{5D1BC43C-98BA-47C3-AEC0-5E5A7535DBBC}" type="presParOf" srcId="{7307C64E-2779-47FB-B3B2-216E654369CB}" destId="{CB7D4659-16BA-4BEC-8EA4-17A472A9B6DC}" srcOrd="0" destOrd="0" presId="urn:microsoft.com/office/officeart/2005/8/layout/hierarchy3"/>
    <dgm:cxn modelId="{ADAA6369-1FCF-44EB-B5D7-FE9FEC4D5EF0}" type="presParOf" srcId="{7307C64E-2779-47FB-B3B2-216E654369CB}" destId="{34351D71-C456-4A34-839D-EDF2546A7155}" srcOrd="1" destOrd="0" presId="urn:microsoft.com/office/officeart/2005/8/layout/hierarchy3"/>
    <dgm:cxn modelId="{21E5FFFA-EBE3-4FA7-A817-5FF9F1A4251F}" type="presParOf" srcId="{8C0A64EA-5C8B-48B6-8AE5-61FFF0193216}" destId="{08A747ED-210C-45D8-B597-E9E9FAE5C5F3}" srcOrd="1" destOrd="0" presId="urn:microsoft.com/office/officeart/2005/8/layout/hierarchy3"/>
    <dgm:cxn modelId="{4FEF9B0D-7430-4BDA-8480-D658923475B3}" type="presParOf" srcId="{08A747ED-210C-45D8-B597-E9E9FAE5C5F3}" destId="{3E41BCE4-31BF-404E-83E8-4D6EB455B932}" srcOrd="0" destOrd="0" presId="urn:microsoft.com/office/officeart/2005/8/layout/hierarchy3"/>
    <dgm:cxn modelId="{78CE7EFD-1C4D-409F-9306-9570FF59AB89}" type="presParOf" srcId="{3E41BCE4-31BF-404E-83E8-4D6EB455B932}" destId="{6AEBCF9D-7D81-4F02-9152-B6A5C0F7B7C1}" srcOrd="0" destOrd="0" presId="urn:microsoft.com/office/officeart/2005/8/layout/hierarchy3"/>
    <dgm:cxn modelId="{36F99C85-B2E4-4E62-9BE3-C6E796484F12}" type="presParOf" srcId="{3E41BCE4-31BF-404E-83E8-4D6EB455B932}" destId="{CEB52C15-23A6-402A-B9BC-27BC6C4CC0C7}" srcOrd="1" destOrd="0" presId="urn:microsoft.com/office/officeart/2005/8/layout/hierarchy3"/>
    <dgm:cxn modelId="{A45BFD71-E1F8-4CD8-BAB1-9BC1DAA8E737}" type="presParOf" srcId="{08A747ED-210C-45D8-B597-E9E9FAE5C5F3}" destId="{57271A66-9771-49B0-B478-0BF0DBEBA7B2}" srcOrd="1" destOrd="0" presId="urn:microsoft.com/office/officeart/2005/8/layout/hierarchy3"/>
    <dgm:cxn modelId="{198B1B52-D7D4-46DF-B79A-C4D457C35FB9}" type="presParOf" srcId="{57271A66-9771-49B0-B478-0BF0DBEBA7B2}" destId="{50058EB8-35A6-4778-9997-2EC7BCA62F19}" srcOrd="0" destOrd="0" presId="urn:microsoft.com/office/officeart/2005/8/layout/hierarchy3"/>
    <dgm:cxn modelId="{D0867B3E-B2AE-4393-9ABF-F7C1101B7181}" type="presParOf" srcId="{57271A66-9771-49B0-B478-0BF0DBEBA7B2}" destId="{3841A542-7B8C-4FBB-875C-9655AA8C166C}" srcOrd="1" destOrd="0" presId="urn:microsoft.com/office/officeart/2005/8/layout/hierarchy3"/>
    <dgm:cxn modelId="{602B5F32-A6CC-4606-90D9-DA76B3FE9FFE}" type="presParOf" srcId="{8C0A64EA-5C8B-48B6-8AE5-61FFF0193216}" destId="{3740FF22-4895-4313-B4DC-83E31DAAA3A3}" srcOrd="2" destOrd="0" presId="urn:microsoft.com/office/officeart/2005/8/layout/hierarchy3"/>
    <dgm:cxn modelId="{7F89347B-EE81-43DA-AFF8-59190BD42D73}" type="presParOf" srcId="{3740FF22-4895-4313-B4DC-83E31DAAA3A3}" destId="{E775E866-DF03-4C85-8BED-B5FA0E19D311}" srcOrd="0" destOrd="0" presId="urn:microsoft.com/office/officeart/2005/8/layout/hierarchy3"/>
    <dgm:cxn modelId="{A4A29721-B6E0-48CD-862E-B92DF6BDE4D3}" type="presParOf" srcId="{E775E866-DF03-4C85-8BED-B5FA0E19D311}" destId="{0E2DEA5A-2AF7-4C5B-8385-2E48BF3D26B3}" srcOrd="0" destOrd="0" presId="urn:microsoft.com/office/officeart/2005/8/layout/hierarchy3"/>
    <dgm:cxn modelId="{4F3A6A25-5746-468A-A01E-9801FD8AE654}" type="presParOf" srcId="{E775E866-DF03-4C85-8BED-B5FA0E19D311}" destId="{E024FF17-E6D7-48C4-BFD0-341D78462C11}" srcOrd="1" destOrd="0" presId="urn:microsoft.com/office/officeart/2005/8/layout/hierarchy3"/>
    <dgm:cxn modelId="{515380F6-CCD1-4B39-9242-460BDCDAA382}" type="presParOf" srcId="{3740FF22-4895-4313-B4DC-83E31DAAA3A3}" destId="{3289D3D3-B9D8-4599-B8F6-8A57D62A7E15}" srcOrd="1" destOrd="0" presId="urn:microsoft.com/office/officeart/2005/8/layout/hierarchy3"/>
    <dgm:cxn modelId="{36CA2DE3-DDBF-459F-8188-66C5728E3BE5}" type="presParOf" srcId="{3289D3D3-B9D8-4599-B8F6-8A57D62A7E15}" destId="{C103FEFE-523B-42A1-A297-BD62169DCBF7}" srcOrd="0" destOrd="0" presId="urn:microsoft.com/office/officeart/2005/8/layout/hierarchy3"/>
    <dgm:cxn modelId="{DA0917E2-AFB8-401A-B7D0-4503A78FD71F}" type="presParOf" srcId="{3289D3D3-B9D8-4599-B8F6-8A57D62A7E15}" destId="{DF3DE74D-250D-4A3B-A057-496280D94A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99B0E-89B1-45C8-A6F2-783F1EF8A0D9}">
      <dsp:nvSpPr>
        <dsp:cNvPr id="0" name=""/>
        <dsp:cNvSpPr/>
      </dsp:nvSpPr>
      <dsp:spPr>
        <a:xfrm rot="10800000">
          <a:off x="0" y="0"/>
          <a:ext cx="3059773" cy="392681"/>
        </a:xfrm>
        <a:prstGeom prst="trapezoid">
          <a:avLst>
            <a:gd name="adj" fmla="val 974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+mn-lt"/>
            </a:rPr>
            <a:t>Centro de operaciones de emergencia - ESP</a:t>
          </a:r>
        </a:p>
      </dsp:txBody>
      <dsp:txXfrm rot="-10800000">
        <a:off x="535460" y="0"/>
        <a:ext cx="1988852" cy="392681"/>
      </dsp:txXfrm>
    </dsp:sp>
    <dsp:sp modelId="{D3288B2A-ACC6-498A-A66A-3654E7903F35}">
      <dsp:nvSpPr>
        <dsp:cNvPr id="0" name=""/>
        <dsp:cNvSpPr/>
      </dsp:nvSpPr>
      <dsp:spPr>
        <a:xfrm rot="10800000">
          <a:off x="382471" y="392681"/>
          <a:ext cx="2294829" cy="392681"/>
        </a:xfrm>
        <a:prstGeom prst="trapezoid">
          <a:avLst>
            <a:gd name="adj" fmla="val 974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+mn-lt"/>
            </a:rPr>
            <a:t>Sala de análisis del riesgo / ERI</a:t>
          </a:r>
        </a:p>
      </dsp:txBody>
      <dsp:txXfrm rot="-10800000">
        <a:off x="784066" y="392681"/>
        <a:ext cx="1491639" cy="392681"/>
      </dsp:txXfrm>
    </dsp:sp>
    <dsp:sp modelId="{665ECEB8-83B5-46CE-ABA2-3CAAC0FCB788}">
      <dsp:nvSpPr>
        <dsp:cNvPr id="0" name=""/>
        <dsp:cNvSpPr/>
      </dsp:nvSpPr>
      <dsp:spPr>
        <a:xfrm rot="10800000">
          <a:off x="764943" y="785362"/>
          <a:ext cx="1529886" cy="392681"/>
        </a:xfrm>
        <a:prstGeom prst="trapezoid">
          <a:avLst>
            <a:gd name="adj" fmla="val 974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+mn-lt"/>
            </a:rPr>
            <a:t>Sala de análisis del riesgo</a:t>
          </a:r>
        </a:p>
      </dsp:txBody>
      <dsp:txXfrm rot="-10800000">
        <a:off x="1032673" y="785362"/>
        <a:ext cx="994426" cy="392681"/>
      </dsp:txXfrm>
    </dsp:sp>
    <dsp:sp modelId="{09453B33-9E93-460F-B15E-1B50B254D217}">
      <dsp:nvSpPr>
        <dsp:cNvPr id="0" name=""/>
        <dsp:cNvSpPr/>
      </dsp:nvSpPr>
      <dsp:spPr>
        <a:xfrm rot="10800000">
          <a:off x="1147414" y="1178043"/>
          <a:ext cx="764943" cy="392681"/>
        </a:xfrm>
        <a:prstGeom prst="trapezoid">
          <a:avLst>
            <a:gd name="adj" fmla="val 974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latin typeface="+mn-lt"/>
            </a:rPr>
            <a:t>Grupo funcional </a:t>
          </a:r>
        </a:p>
      </dsp:txBody>
      <dsp:txXfrm rot="-10800000">
        <a:off x="1147414" y="1178043"/>
        <a:ext cx="764943" cy="39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08D67-D214-495F-9CC5-0CB29822DEAB}">
      <dsp:nvSpPr>
        <dsp:cNvPr id="0" name=""/>
        <dsp:cNvSpPr/>
      </dsp:nvSpPr>
      <dsp:spPr>
        <a:xfrm>
          <a:off x="4054561" y="2586037"/>
          <a:ext cx="810778" cy="187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389" y="0"/>
              </a:lnTo>
              <a:lnTo>
                <a:pt x="405389" y="1877135"/>
              </a:lnTo>
              <a:lnTo>
                <a:pt x="810778" y="18771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452BD-8E91-489E-BC7D-88C859DC6694}">
      <dsp:nvSpPr>
        <dsp:cNvPr id="0" name=""/>
        <dsp:cNvSpPr/>
      </dsp:nvSpPr>
      <dsp:spPr>
        <a:xfrm>
          <a:off x="4054561" y="2489685"/>
          <a:ext cx="810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6352"/>
              </a:moveTo>
              <a:lnTo>
                <a:pt x="405389" y="96352"/>
              </a:lnTo>
              <a:lnTo>
                <a:pt x="405389" y="45720"/>
              </a:lnTo>
              <a:lnTo>
                <a:pt x="810778" y="4572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32F91-3271-4D31-8A76-466E500008D1}">
      <dsp:nvSpPr>
        <dsp:cNvPr id="0" name=""/>
        <dsp:cNvSpPr/>
      </dsp:nvSpPr>
      <dsp:spPr>
        <a:xfrm>
          <a:off x="4054561" y="643605"/>
          <a:ext cx="796103" cy="1942431"/>
        </a:xfrm>
        <a:custGeom>
          <a:avLst/>
          <a:gdLst/>
          <a:ahLst/>
          <a:cxnLst/>
          <a:rect l="0" t="0" r="0" b="0"/>
          <a:pathLst>
            <a:path>
              <a:moveTo>
                <a:pt x="0" y="1942431"/>
              </a:moveTo>
              <a:lnTo>
                <a:pt x="390714" y="1942431"/>
              </a:lnTo>
              <a:lnTo>
                <a:pt x="390714" y="0"/>
              </a:lnTo>
              <a:lnTo>
                <a:pt x="79610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F005F-72AC-4EF1-B443-FE212B78D96B}">
      <dsp:nvSpPr>
        <dsp:cNvPr id="0" name=""/>
        <dsp:cNvSpPr/>
      </dsp:nvSpPr>
      <dsp:spPr>
        <a:xfrm>
          <a:off x="669" y="1967818"/>
          <a:ext cx="4053892" cy="1236437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SAR TERRITORIAL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669" y="1967818"/>
        <a:ext cx="4053892" cy="1236437"/>
      </dsp:txXfrm>
    </dsp:sp>
    <dsp:sp modelId="{48DE517A-9511-4AEE-A88D-37E08A4A9120}">
      <dsp:nvSpPr>
        <dsp:cNvPr id="0" name=""/>
        <dsp:cNvSpPr/>
      </dsp:nvSpPr>
      <dsp:spPr>
        <a:xfrm>
          <a:off x="4850664" y="59302"/>
          <a:ext cx="5839672" cy="1168606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Interacción intrainstitucional,  interinstitucional, intersectorial, nacional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4850664" y="59302"/>
        <a:ext cx="5839672" cy="1168606"/>
      </dsp:txXfrm>
    </dsp:sp>
    <dsp:sp modelId="{F9E71D0B-A8E8-4C2E-B512-96F217B81CE7}">
      <dsp:nvSpPr>
        <dsp:cNvPr id="0" name=""/>
        <dsp:cNvSpPr/>
      </dsp:nvSpPr>
      <dsp:spPr>
        <a:xfrm>
          <a:off x="4865339" y="1749309"/>
          <a:ext cx="5916290" cy="157219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</a:rPr>
            <a:t>Gestión de recursos, documentación, contratación, integración al POA </a:t>
          </a:r>
          <a:r>
            <a:rPr lang="es-ES" sz="3100" kern="1200" dirty="0"/>
            <a:t>. </a:t>
          </a:r>
          <a:endParaRPr lang="es-CO" sz="3100" kern="1200" dirty="0"/>
        </a:p>
      </dsp:txBody>
      <dsp:txXfrm>
        <a:off x="4865339" y="1749309"/>
        <a:ext cx="5916290" cy="1572191"/>
      </dsp:txXfrm>
    </dsp:sp>
    <dsp:sp modelId="{0776340D-64AB-4F28-B89A-E6D47940E3AB}">
      <dsp:nvSpPr>
        <dsp:cNvPr id="0" name=""/>
        <dsp:cNvSpPr/>
      </dsp:nvSpPr>
      <dsp:spPr>
        <a:xfrm>
          <a:off x="4865339" y="3828237"/>
          <a:ext cx="5869143" cy="1269870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</a:rPr>
            <a:t>Valoración y análisis del riesgo,  toma de decisiones para la respuesta, y/o activación ERI</a:t>
          </a:r>
          <a:endParaRPr lang="es-CO" sz="2400" kern="1200" dirty="0">
            <a:solidFill>
              <a:schemeClr val="tx1"/>
            </a:solidFill>
          </a:endParaRPr>
        </a:p>
      </dsp:txBody>
      <dsp:txXfrm>
        <a:off x="4865339" y="3828237"/>
        <a:ext cx="5869143" cy="1269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980E6-AFFD-4950-A9FC-1A9A9821E80D}">
      <dsp:nvSpPr>
        <dsp:cNvPr id="0" name=""/>
        <dsp:cNvSpPr/>
      </dsp:nvSpPr>
      <dsp:spPr>
        <a:xfrm>
          <a:off x="82062" y="36004"/>
          <a:ext cx="2742224" cy="1645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Lenguaje común e identificación de roles y actores en la SAR</a:t>
          </a:r>
          <a:r>
            <a:rPr lang="es-ES" sz="2800" kern="1200" dirty="0">
              <a:solidFill>
                <a:schemeClr val="tx1"/>
              </a:solidFill>
            </a:rPr>
            <a:t>	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82062" y="36004"/>
        <a:ext cx="2742224" cy="1645334"/>
      </dsp:txXfrm>
    </dsp:sp>
    <dsp:sp modelId="{4A60F576-AAC5-4CC3-9CCE-5211FF0F2995}">
      <dsp:nvSpPr>
        <dsp:cNvPr id="0" name=""/>
        <dsp:cNvSpPr/>
      </dsp:nvSpPr>
      <dsp:spPr>
        <a:xfrm>
          <a:off x="3128949" y="36004"/>
          <a:ext cx="2742224" cy="1645334"/>
        </a:xfrm>
        <a:prstGeom prst="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Trabajo Articulado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128949" y="36004"/>
        <a:ext cx="2742224" cy="1645334"/>
      </dsp:txXfrm>
    </dsp:sp>
    <dsp:sp modelId="{D7C4E628-09E3-46B3-BFC6-9AD3B41CFFCE}">
      <dsp:nvSpPr>
        <dsp:cNvPr id="0" name=""/>
        <dsp:cNvSpPr/>
      </dsp:nvSpPr>
      <dsp:spPr>
        <a:xfrm>
          <a:off x="6145396" y="2488"/>
          <a:ext cx="2742224" cy="1645334"/>
        </a:xfrm>
        <a:prstGeom prst="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Transferencia MPRESP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6145396" y="2488"/>
        <a:ext cx="2742224" cy="1645334"/>
      </dsp:txXfrm>
    </dsp:sp>
    <dsp:sp modelId="{12D13B9C-3334-4A79-914B-A341DD8B5F96}">
      <dsp:nvSpPr>
        <dsp:cNvPr id="0" name=""/>
        <dsp:cNvSpPr/>
      </dsp:nvSpPr>
      <dsp:spPr>
        <a:xfrm>
          <a:off x="112501" y="1922046"/>
          <a:ext cx="2742224" cy="1645334"/>
        </a:xfrm>
        <a:prstGeom prst="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Organización y optimización de los recursos para la respuesta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12501" y="1922046"/>
        <a:ext cx="2742224" cy="1645334"/>
      </dsp:txXfrm>
    </dsp:sp>
    <dsp:sp modelId="{7D27C667-76E4-4180-AC7D-67E496C80FD7}">
      <dsp:nvSpPr>
        <dsp:cNvPr id="0" name=""/>
        <dsp:cNvSpPr/>
      </dsp:nvSpPr>
      <dsp:spPr>
        <a:xfrm>
          <a:off x="3128949" y="1922046"/>
          <a:ext cx="2742224" cy="1645334"/>
        </a:xfrm>
        <a:prstGeom prst="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Despliegue de ERI Territoriales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128949" y="1922046"/>
        <a:ext cx="2742224" cy="1645334"/>
      </dsp:txXfrm>
    </dsp:sp>
    <dsp:sp modelId="{DCF2BC2A-6F22-441A-855D-B5714FECCD28}">
      <dsp:nvSpPr>
        <dsp:cNvPr id="0" name=""/>
        <dsp:cNvSpPr/>
      </dsp:nvSpPr>
      <dsp:spPr>
        <a:xfrm>
          <a:off x="6145396" y="1922046"/>
          <a:ext cx="2742224" cy="164533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Investigación </a:t>
          </a:r>
          <a:endParaRPr lang="es-CO" sz="2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6145396" y="1922046"/>
        <a:ext cx="2742224" cy="1645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3BA2-5940-4C76-8856-5A4F9CF63B60}">
      <dsp:nvSpPr>
        <dsp:cNvPr id="0" name=""/>
        <dsp:cNvSpPr/>
      </dsp:nvSpPr>
      <dsp:spPr>
        <a:xfrm rot="5400000">
          <a:off x="351638" y="2529838"/>
          <a:ext cx="1044305" cy="1737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2064B-7362-410F-90A0-449D2346F438}">
      <dsp:nvSpPr>
        <dsp:cNvPr id="0" name=""/>
        <dsp:cNvSpPr/>
      </dsp:nvSpPr>
      <dsp:spPr>
        <a:xfrm>
          <a:off x="177318" y="3049036"/>
          <a:ext cx="1568806" cy="137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Preparación</a:t>
          </a:r>
          <a:endParaRPr lang="es-CO" sz="2000" kern="1200" dirty="0"/>
        </a:p>
      </dsp:txBody>
      <dsp:txXfrm>
        <a:off x="177318" y="3049036"/>
        <a:ext cx="1568806" cy="1375151"/>
      </dsp:txXfrm>
    </dsp:sp>
    <dsp:sp modelId="{4D1AD07A-194F-48BE-B24A-0A313A504AAB}">
      <dsp:nvSpPr>
        <dsp:cNvPr id="0" name=""/>
        <dsp:cNvSpPr/>
      </dsp:nvSpPr>
      <dsp:spPr>
        <a:xfrm>
          <a:off x="1450123" y="2401906"/>
          <a:ext cx="296001" cy="296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2F91E-78C7-4D08-975B-5B300DF9B37D}">
      <dsp:nvSpPr>
        <dsp:cNvPr id="0" name=""/>
        <dsp:cNvSpPr/>
      </dsp:nvSpPr>
      <dsp:spPr>
        <a:xfrm rot="5400000">
          <a:off x="2272164" y="2054602"/>
          <a:ext cx="1044305" cy="1737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A814-9C91-4B12-99B7-AD497ACB8AC0}">
      <dsp:nvSpPr>
        <dsp:cNvPr id="0" name=""/>
        <dsp:cNvSpPr/>
      </dsp:nvSpPr>
      <dsp:spPr>
        <a:xfrm>
          <a:off x="2097843" y="2573800"/>
          <a:ext cx="1568806" cy="137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Inicio de la emergencia</a:t>
          </a:r>
          <a:endParaRPr lang="es-CO" sz="2000" kern="1200" dirty="0"/>
        </a:p>
      </dsp:txBody>
      <dsp:txXfrm>
        <a:off x="2097843" y="2573800"/>
        <a:ext cx="1568806" cy="1375151"/>
      </dsp:txXfrm>
    </dsp:sp>
    <dsp:sp modelId="{5BFD6F5F-C067-4B6D-A40D-1A6458EF00BF}">
      <dsp:nvSpPr>
        <dsp:cNvPr id="0" name=""/>
        <dsp:cNvSpPr/>
      </dsp:nvSpPr>
      <dsp:spPr>
        <a:xfrm>
          <a:off x="3370649" y="1926670"/>
          <a:ext cx="296001" cy="296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11357-8615-4A10-B990-5317FFF80212}">
      <dsp:nvSpPr>
        <dsp:cNvPr id="0" name=""/>
        <dsp:cNvSpPr/>
      </dsp:nvSpPr>
      <dsp:spPr>
        <a:xfrm rot="5400000">
          <a:off x="4192690" y="1579366"/>
          <a:ext cx="1044305" cy="1737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2B611-B5AB-429C-8C71-9699FA024145}">
      <dsp:nvSpPr>
        <dsp:cNvPr id="0" name=""/>
        <dsp:cNvSpPr/>
      </dsp:nvSpPr>
      <dsp:spPr>
        <a:xfrm>
          <a:off x="4018369" y="2098564"/>
          <a:ext cx="1568806" cy="137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Control</a:t>
          </a:r>
          <a:endParaRPr lang="es-CO" sz="2000" kern="1200" dirty="0"/>
        </a:p>
      </dsp:txBody>
      <dsp:txXfrm>
        <a:off x="4018369" y="2098564"/>
        <a:ext cx="1568806" cy="1375151"/>
      </dsp:txXfrm>
    </dsp:sp>
    <dsp:sp modelId="{3E0EC4FE-3DBD-4361-9DBF-C8F5968B8BB7}">
      <dsp:nvSpPr>
        <dsp:cNvPr id="0" name=""/>
        <dsp:cNvSpPr/>
      </dsp:nvSpPr>
      <dsp:spPr>
        <a:xfrm>
          <a:off x="5291175" y="1451434"/>
          <a:ext cx="296001" cy="296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B7EF5-BA53-42DC-83F1-F76A173B4312}">
      <dsp:nvSpPr>
        <dsp:cNvPr id="0" name=""/>
        <dsp:cNvSpPr/>
      </dsp:nvSpPr>
      <dsp:spPr>
        <a:xfrm rot="5400000">
          <a:off x="6113216" y="1104130"/>
          <a:ext cx="1044305" cy="1737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6D007-8D8A-45B6-9FA7-E857B300E322}">
      <dsp:nvSpPr>
        <dsp:cNvPr id="0" name=""/>
        <dsp:cNvSpPr/>
      </dsp:nvSpPr>
      <dsp:spPr>
        <a:xfrm>
          <a:off x="5938895" y="1623328"/>
          <a:ext cx="1568806" cy="137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Recuperación</a:t>
          </a:r>
          <a:endParaRPr lang="es-CO" sz="2000" kern="1200" dirty="0"/>
        </a:p>
      </dsp:txBody>
      <dsp:txXfrm>
        <a:off x="5938895" y="1623328"/>
        <a:ext cx="1568806" cy="1375151"/>
      </dsp:txXfrm>
    </dsp:sp>
    <dsp:sp modelId="{398513E5-8CDD-48BD-9E32-6EA37F25B5CF}">
      <dsp:nvSpPr>
        <dsp:cNvPr id="0" name=""/>
        <dsp:cNvSpPr/>
      </dsp:nvSpPr>
      <dsp:spPr>
        <a:xfrm>
          <a:off x="7211700" y="976198"/>
          <a:ext cx="296001" cy="296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1B209-11C7-45F9-AA27-A7D485309C38}">
      <dsp:nvSpPr>
        <dsp:cNvPr id="0" name=""/>
        <dsp:cNvSpPr/>
      </dsp:nvSpPr>
      <dsp:spPr>
        <a:xfrm rot="5400000">
          <a:off x="8033741" y="628894"/>
          <a:ext cx="1044305" cy="1737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1590-12C8-4ADB-A150-E1727C183105}">
      <dsp:nvSpPr>
        <dsp:cNvPr id="0" name=""/>
        <dsp:cNvSpPr/>
      </dsp:nvSpPr>
      <dsp:spPr>
        <a:xfrm>
          <a:off x="7859421" y="1148092"/>
          <a:ext cx="1568806" cy="137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Evaluación</a:t>
          </a:r>
          <a:endParaRPr lang="es-CO" sz="2000" kern="1200" dirty="0"/>
        </a:p>
      </dsp:txBody>
      <dsp:txXfrm>
        <a:off x="7859421" y="1148092"/>
        <a:ext cx="1568806" cy="13751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DBE1C-B25B-437B-B05D-28F9EAD6ADD3}">
      <dsp:nvSpPr>
        <dsp:cNvPr id="0" name=""/>
        <dsp:cNvSpPr/>
      </dsp:nvSpPr>
      <dsp:spPr>
        <a:xfrm>
          <a:off x="331852" y="2066"/>
          <a:ext cx="2316959" cy="7065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Avances</a:t>
          </a:r>
        </a:p>
      </dsp:txBody>
      <dsp:txXfrm>
        <a:off x="352545" y="22759"/>
        <a:ext cx="2275573" cy="665120"/>
      </dsp:txXfrm>
    </dsp:sp>
    <dsp:sp modelId="{CB7D4659-16BA-4BEC-8EA4-17A472A9B6DC}">
      <dsp:nvSpPr>
        <dsp:cNvPr id="0" name=""/>
        <dsp:cNvSpPr/>
      </dsp:nvSpPr>
      <dsp:spPr>
        <a:xfrm>
          <a:off x="563548" y="708573"/>
          <a:ext cx="215415" cy="1807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446"/>
              </a:lnTo>
              <a:lnTo>
                <a:pt x="215415" y="18074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51D71-C456-4A34-839D-EDF2546A7155}">
      <dsp:nvSpPr>
        <dsp:cNvPr id="0" name=""/>
        <dsp:cNvSpPr/>
      </dsp:nvSpPr>
      <dsp:spPr>
        <a:xfrm>
          <a:off x="778963" y="867070"/>
          <a:ext cx="4174254" cy="32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-</a:t>
          </a:r>
          <a:r>
            <a:rPr lang="es-CO" sz="1800" kern="1200" dirty="0"/>
            <a:t>Mantenimiento del flujo de la información entre INS, entidades territoriales, y referente de la población.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-Comunicación de las ET con el Nivel nacional para la implementación de acciones  (INS- DIGSA)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-Acceso a información  en los territorios para la orientación de acciones de Vigilancia en salud pública.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 dirty="0"/>
        </a:p>
      </dsp:txBody>
      <dsp:txXfrm>
        <a:off x="875555" y="963662"/>
        <a:ext cx="3981070" cy="3104714"/>
      </dsp:txXfrm>
    </dsp:sp>
    <dsp:sp modelId="{6AEBCF9D-7D81-4F02-9152-B6A5C0F7B7C1}">
      <dsp:nvSpPr>
        <dsp:cNvPr id="0" name=""/>
        <dsp:cNvSpPr/>
      </dsp:nvSpPr>
      <dsp:spPr>
        <a:xfrm>
          <a:off x="5289497" y="2066"/>
          <a:ext cx="2590838" cy="63953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Retos</a:t>
          </a:r>
        </a:p>
      </dsp:txBody>
      <dsp:txXfrm>
        <a:off x="5308228" y="20797"/>
        <a:ext cx="2553376" cy="602075"/>
      </dsp:txXfrm>
    </dsp:sp>
    <dsp:sp modelId="{50058EB8-35A6-4778-9997-2EC7BCA62F19}">
      <dsp:nvSpPr>
        <dsp:cNvPr id="0" name=""/>
        <dsp:cNvSpPr/>
      </dsp:nvSpPr>
      <dsp:spPr>
        <a:xfrm>
          <a:off x="5548581" y="641604"/>
          <a:ext cx="210242" cy="1926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818"/>
              </a:lnTo>
              <a:lnTo>
                <a:pt x="210242" y="19268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1A542-7B8C-4FBB-875C-9655AA8C166C}">
      <dsp:nvSpPr>
        <dsp:cNvPr id="0" name=""/>
        <dsp:cNvSpPr/>
      </dsp:nvSpPr>
      <dsp:spPr>
        <a:xfrm>
          <a:off x="5758823" y="988252"/>
          <a:ext cx="4185680" cy="3160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-Fortalecimiento de comunicación con ET para la identificación  de EISP en FFMM y PONAL.</a:t>
          </a:r>
          <a:endParaRPr lang="es-CO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-SAR para valoración y  toma de acciones conjuntas FFMM y PONAL.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 dirty="0"/>
        </a:p>
      </dsp:txBody>
      <dsp:txXfrm>
        <a:off x="5851386" y="1080815"/>
        <a:ext cx="4000554" cy="2975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DBE1C-B25B-437B-B05D-28F9EAD6ADD3}">
      <dsp:nvSpPr>
        <dsp:cNvPr id="0" name=""/>
        <dsp:cNvSpPr/>
      </dsp:nvSpPr>
      <dsp:spPr>
        <a:xfrm>
          <a:off x="262055" y="1827"/>
          <a:ext cx="2300001" cy="5722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Avances</a:t>
          </a:r>
        </a:p>
      </dsp:txBody>
      <dsp:txXfrm>
        <a:off x="278815" y="18587"/>
        <a:ext cx="2266481" cy="538703"/>
      </dsp:txXfrm>
    </dsp:sp>
    <dsp:sp modelId="{CB7D4659-16BA-4BEC-8EA4-17A472A9B6DC}">
      <dsp:nvSpPr>
        <dsp:cNvPr id="0" name=""/>
        <dsp:cNvSpPr/>
      </dsp:nvSpPr>
      <dsp:spPr>
        <a:xfrm>
          <a:off x="492055" y="574051"/>
          <a:ext cx="216813" cy="192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442"/>
              </a:lnTo>
              <a:lnTo>
                <a:pt x="216813" y="19214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51D71-C456-4A34-839D-EDF2546A7155}">
      <dsp:nvSpPr>
        <dsp:cNvPr id="0" name=""/>
        <dsp:cNvSpPr/>
      </dsp:nvSpPr>
      <dsp:spPr>
        <a:xfrm>
          <a:off x="708869" y="702423"/>
          <a:ext cx="2911511" cy="3586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Trabajo interinstitucional MSPS, INPEC, USPEC, Fondo de atención en Salud para la PPL, Supersalud, ERON, Entidades territoriales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SAR para seguimiento  de acciones de VSP  de conglomerados en población carcelaria.</a:t>
          </a:r>
          <a:endParaRPr lang="es-CO" sz="1600" kern="1200" dirty="0"/>
        </a:p>
      </dsp:txBody>
      <dsp:txXfrm>
        <a:off x="794144" y="787698"/>
        <a:ext cx="2740961" cy="3415590"/>
      </dsp:txXfrm>
    </dsp:sp>
    <dsp:sp modelId="{6AEBCF9D-7D81-4F02-9152-B6A5C0F7B7C1}">
      <dsp:nvSpPr>
        <dsp:cNvPr id="0" name=""/>
        <dsp:cNvSpPr/>
      </dsp:nvSpPr>
      <dsp:spPr>
        <a:xfrm>
          <a:off x="3622026" y="1827"/>
          <a:ext cx="3451997" cy="51798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Articulación interinstitucional</a:t>
          </a:r>
        </a:p>
      </dsp:txBody>
      <dsp:txXfrm>
        <a:off x="3637197" y="16998"/>
        <a:ext cx="3421655" cy="487640"/>
      </dsp:txXfrm>
    </dsp:sp>
    <dsp:sp modelId="{50058EB8-35A6-4778-9997-2EC7BCA62F19}">
      <dsp:nvSpPr>
        <dsp:cNvPr id="0" name=""/>
        <dsp:cNvSpPr/>
      </dsp:nvSpPr>
      <dsp:spPr>
        <a:xfrm>
          <a:off x="3967226" y="519810"/>
          <a:ext cx="313070" cy="1920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20"/>
              </a:lnTo>
              <a:lnTo>
                <a:pt x="313070" y="19202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1A542-7B8C-4FBB-875C-9655AA8C166C}">
      <dsp:nvSpPr>
        <dsp:cNvPr id="0" name=""/>
        <dsp:cNvSpPr/>
      </dsp:nvSpPr>
      <dsp:spPr>
        <a:xfrm>
          <a:off x="4280297" y="689239"/>
          <a:ext cx="2872300" cy="350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Programas de bioseguridad y desinfección (INPEC-USPEC)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Recomendaciones  (áreas de aislamiento, dotación servicios higiénico – sanitarios de los ERON (USPEC)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Investigaciones epidemiológicas de campo y seguimiento a las acciones (ET)</a:t>
          </a:r>
        </a:p>
      </dsp:txBody>
      <dsp:txXfrm>
        <a:off x="4364424" y="773366"/>
        <a:ext cx="2704046" cy="3333327"/>
      </dsp:txXfrm>
    </dsp:sp>
    <dsp:sp modelId="{0E2DEA5A-2AF7-4C5B-8385-2E48BF3D26B3}">
      <dsp:nvSpPr>
        <dsp:cNvPr id="0" name=""/>
        <dsp:cNvSpPr/>
      </dsp:nvSpPr>
      <dsp:spPr>
        <a:xfrm>
          <a:off x="7752883" y="1827"/>
          <a:ext cx="3259011" cy="51623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Acciones para fortalecer ET</a:t>
          </a:r>
        </a:p>
      </dsp:txBody>
      <dsp:txXfrm>
        <a:off x="7768003" y="16947"/>
        <a:ext cx="3228771" cy="485991"/>
      </dsp:txXfrm>
    </dsp:sp>
    <dsp:sp modelId="{C103FEFE-523B-42A1-A297-BD62169DCBF7}">
      <dsp:nvSpPr>
        <dsp:cNvPr id="0" name=""/>
        <dsp:cNvSpPr/>
      </dsp:nvSpPr>
      <dsp:spPr>
        <a:xfrm>
          <a:off x="8078784" y="518058"/>
          <a:ext cx="325901" cy="2026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298"/>
              </a:lnTo>
              <a:lnTo>
                <a:pt x="325901" y="20262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DE74D-250D-4A3B-A057-496280D94A4A}">
      <dsp:nvSpPr>
        <dsp:cNvPr id="0" name=""/>
        <dsp:cNvSpPr/>
      </dsp:nvSpPr>
      <dsp:spPr>
        <a:xfrm>
          <a:off x="8404685" y="857488"/>
          <a:ext cx="2955436" cy="3373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1 caso positivo EISP configura conglomerado</a:t>
          </a:r>
          <a:b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IEC responsabilidad de ET.</a:t>
          </a:r>
          <a:b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b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Toma de muestras según criterio de riesgo de acuerdo con hallazgos en IEC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Seguimiento a las acciones para mitigar el riesgo</a:t>
          </a:r>
          <a:br>
            <a:rPr lang="es-ES" sz="160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491247" y="944050"/>
        <a:ext cx="2782312" cy="320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14/10/2020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Que se requiere para su funcionamiento (poa, donde están ubicado en mapa de procesos, procedimientos</a:t>
            </a:r>
          </a:p>
          <a:p>
            <a:r>
              <a:rPr lang="es-ES" dirty="0"/>
              <a:t>Articulación diferentes áreas, no solo </a:t>
            </a:r>
            <a:r>
              <a:rPr lang="es-ES" dirty="0" err="1"/>
              <a:t>vsp</a:t>
            </a:r>
            <a:endParaRPr lang="es-ES" dirty="0"/>
          </a:p>
          <a:p>
            <a:r>
              <a:rPr lang="es-ES" dirty="0"/>
              <a:t>Como ha contribuido la </a:t>
            </a:r>
            <a:r>
              <a:rPr lang="es-ES" dirty="0" err="1"/>
              <a:t>sar</a:t>
            </a:r>
            <a:r>
              <a:rPr lang="es-ES" dirty="0"/>
              <a:t>, que se espera, que se ha identificado que los territorios han logrado con la </a:t>
            </a:r>
            <a:r>
              <a:rPr lang="es-ES" dirty="0" err="1"/>
              <a:t>sar</a:t>
            </a:r>
            <a:r>
              <a:rPr lang="es-ES" dirty="0"/>
              <a:t>. LA SAR para: coordinación </a:t>
            </a:r>
            <a:r>
              <a:rPr lang="es-ES" dirty="0" err="1"/>
              <a:t>inetr</a:t>
            </a:r>
            <a:r>
              <a:rPr lang="es-ES" dirty="0"/>
              <a:t> sectorial, vinculación nivel estratégico a nivel </a:t>
            </a:r>
            <a:r>
              <a:rPr lang="es-ES" dirty="0" err="1"/>
              <a:t>tactico</a:t>
            </a:r>
            <a:r>
              <a:rPr lang="es-ES" dirty="0"/>
              <a:t>, como se usa </a:t>
            </a:r>
            <a:r>
              <a:rPr lang="es-ES" dirty="0" err="1"/>
              <a:t>inf</a:t>
            </a:r>
            <a:r>
              <a:rPr lang="es-ES" dirty="0"/>
              <a:t> para toma de decisión, gestión de recursos. Como estos espacios pueden articularlo en el POA y gestionar recursos. Que quede inmerso en mapa de procesos de la et, .designación de roles.  Gestión de recursos incluyendo emergencias, respuesta a </a:t>
            </a:r>
            <a:r>
              <a:rPr lang="es-ES" dirty="0" err="1"/>
              <a:t>briotes</a:t>
            </a:r>
            <a:r>
              <a:rPr lang="es-ES" dirty="0"/>
              <a:t>, para garantizar continuidad de contratación. Como la </a:t>
            </a:r>
            <a:r>
              <a:rPr lang="es-ES" dirty="0" err="1"/>
              <a:t>sar</a:t>
            </a:r>
            <a:r>
              <a:rPr lang="es-ES" dirty="0"/>
              <a:t> ha logrado articulación et con nivel nacional. Construcción de procedimientos, procesos.</a:t>
            </a:r>
          </a:p>
          <a:p>
            <a:r>
              <a:rPr lang="es-ES" dirty="0"/>
              <a:t>Ejemplo ET. </a:t>
            </a:r>
          </a:p>
          <a:p>
            <a:r>
              <a:rPr lang="es-ES" dirty="0"/>
              <a:t>En reunión nacional se tendrá en cuenta diagnostico de capacidades básicas, como componente de subsistema</a:t>
            </a:r>
          </a:p>
          <a:p>
            <a:r>
              <a:rPr lang="es-ES" dirty="0"/>
              <a:t>Que se ha logrado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48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67139-99FE-4A26-8E56-490D76B9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514" y="2348917"/>
            <a:ext cx="10016455" cy="1854947"/>
          </a:xfrm>
        </p:spPr>
        <p:txBody>
          <a:bodyPr>
            <a:noAutofit/>
          </a:bodyPr>
          <a:lstStyle/>
          <a:p>
            <a:r>
              <a:rPr lang="es-ES" sz="4000" b="1" i="0" dirty="0">
                <a:solidFill>
                  <a:srgbClr val="0078D4"/>
                </a:solidFill>
                <a:effectLst/>
                <a:latin typeface="Segoe UI" panose="020B0502040204020203" pitchFamily="34" charset="0"/>
              </a:rPr>
              <a:t>Taller nacional: “Retos para la vigilancia en tiempos de COVID-19”</a:t>
            </a:r>
            <a:br>
              <a:rPr lang="es-CO" altLang="en-US" sz="4000" dirty="0"/>
            </a:br>
            <a:r>
              <a:rPr lang="es-CO" altLang="en-US" sz="4000" dirty="0"/>
              <a:t>Gestión del Riesgo en Salud Pública</a:t>
            </a:r>
            <a:endParaRPr lang="es-CO" sz="40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C2A6E8D-36B1-4416-BD7C-5762AD2F544A}"/>
              </a:ext>
            </a:extLst>
          </p:cNvPr>
          <p:cNvSpPr txBox="1">
            <a:spLocks/>
          </p:cNvSpPr>
          <p:nvPr/>
        </p:nvSpPr>
        <p:spPr>
          <a:xfrm>
            <a:off x="1303280" y="4689345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Grupo de gestión del riesgo respuesta inmediata y comunicación del riesgo	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ED0E6591-0505-4E43-AFD7-4A9A1734F864}"/>
              </a:ext>
            </a:extLst>
          </p:cNvPr>
          <p:cNvSpPr txBox="1">
            <a:spLocks/>
          </p:cNvSpPr>
          <p:nvPr/>
        </p:nvSpPr>
        <p:spPr>
          <a:xfrm>
            <a:off x="1303279" y="4302679"/>
            <a:ext cx="10131425" cy="386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Centro de Operaciones de emergencias en salud Publica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DC9E1739-67D0-406F-BBBA-5DB369A66CED}"/>
              </a:ext>
            </a:extLst>
          </p:cNvPr>
          <p:cNvSpPr txBox="1">
            <a:spLocks/>
          </p:cNvSpPr>
          <p:nvPr/>
        </p:nvSpPr>
        <p:spPr>
          <a:xfrm>
            <a:off x="1303281" y="5156134"/>
            <a:ext cx="10131425" cy="386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Subdirección de análisis de riesgo y respuesta inmediata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748A093E-77F5-4569-BEDD-9A794B8C559E}"/>
              </a:ext>
            </a:extLst>
          </p:cNvPr>
          <p:cNvSpPr txBox="1">
            <a:spLocks/>
          </p:cNvSpPr>
          <p:nvPr/>
        </p:nvSpPr>
        <p:spPr>
          <a:xfrm>
            <a:off x="1303281" y="5615077"/>
            <a:ext cx="10215506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Instituto Nacional de Salud</a:t>
            </a:r>
          </a:p>
        </p:txBody>
      </p:sp>
    </p:spTree>
    <p:extLst>
      <p:ext uri="{BB962C8B-B14F-4D97-AF65-F5344CB8AC3E}">
        <p14:creationId xmlns:p14="http://schemas.microsoft.com/office/powerpoint/2010/main" val="30241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591304-B0F8-4F4E-A70C-C7FEF755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6"/>
            <a:ext cx="10782300" cy="501590"/>
          </a:xfrm>
        </p:spPr>
        <p:txBody>
          <a:bodyPr>
            <a:normAutofit/>
          </a:bodyPr>
          <a:lstStyle/>
          <a:p>
            <a:r>
              <a:rPr lang="es-CO" dirty="0"/>
              <a:t>Valoración de riesgo SAR (análisis gráfico)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D8479CBF-AB07-4EE8-94A5-BE6783792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" r="1971"/>
          <a:stretch/>
        </p:blipFill>
        <p:spPr>
          <a:xfrm>
            <a:off x="657224" y="1958196"/>
            <a:ext cx="5329508" cy="25414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018666-42E7-46FC-8597-9242ED07E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" t="15666" r="4112" b="6527"/>
          <a:stretch/>
        </p:blipFill>
        <p:spPr>
          <a:xfrm>
            <a:off x="6319827" y="3861363"/>
            <a:ext cx="5242613" cy="24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3FC517D-C9E1-4B2C-A189-DF6094142D4B}"/>
              </a:ext>
            </a:extLst>
          </p:cNvPr>
          <p:cNvCxnSpPr>
            <a:cxnSpLocks/>
          </p:cNvCxnSpPr>
          <p:nvPr/>
        </p:nvCxnSpPr>
        <p:spPr>
          <a:xfrm>
            <a:off x="2565779" y="57730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11A9ED13-E31C-489B-A18B-A54883B8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0" y="751920"/>
            <a:ext cx="10782300" cy="9572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Helvetica" panose="020B0604020202020204" pitchFamily="34" charset="0"/>
                <a:cs typeface="Helvetica" panose="020B0604020202020204" pitchFamily="34" charset="0"/>
              </a:rPr>
              <a:t>Qué se ha logrado en las ET</a:t>
            </a:r>
            <a:endParaRPr lang="es-CO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Marcador de contenido 4">
            <a:extLst>
              <a:ext uri="{FF2B5EF4-FFF2-40B4-BE49-F238E27FC236}">
                <a16:creationId xmlns:a16="http://schemas.microsoft.com/office/drawing/2014/main" id="{D96DB7E4-A8E9-44A0-A7BE-11F154ACA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427771"/>
              </p:ext>
            </p:extLst>
          </p:nvPr>
        </p:nvGraphicFramePr>
        <p:xfrm>
          <a:off x="288256" y="2224088"/>
          <a:ext cx="9000123" cy="356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822875BF-496F-480B-89FF-E5487A380AB6}"/>
              </a:ext>
            </a:extLst>
          </p:cNvPr>
          <p:cNvGrpSpPr/>
          <p:nvPr/>
        </p:nvGrpSpPr>
        <p:grpSpPr>
          <a:xfrm>
            <a:off x="9288379" y="2224088"/>
            <a:ext cx="2792722" cy="1626017"/>
            <a:chOff x="7125373" y="2025706"/>
            <a:chExt cx="2890372" cy="173422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A8104FA-49B0-4BE0-83A0-CC54D9260829}"/>
                </a:ext>
              </a:extLst>
            </p:cNvPr>
            <p:cNvSpPr/>
            <p:nvPr/>
          </p:nvSpPr>
          <p:spPr>
            <a:xfrm>
              <a:off x="7125373" y="2025706"/>
              <a:ext cx="2890372" cy="17342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59DB6B9-1545-49FD-A7D6-0A8BE45EF8AD}"/>
                </a:ext>
              </a:extLst>
            </p:cNvPr>
            <p:cNvSpPr txBox="1"/>
            <p:nvPr/>
          </p:nvSpPr>
          <p:spPr>
            <a:xfrm>
              <a:off x="7125373" y="2025706"/>
              <a:ext cx="2890372" cy="1734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Construcción de procedimientos y procesos</a:t>
              </a:r>
              <a:endParaRPr lang="es-CO" sz="2400" kern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427ED61-DF9D-4B37-8671-BECBC8B8AC70}"/>
              </a:ext>
            </a:extLst>
          </p:cNvPr>
          <p:cNvGrpSpPr/>
          <p:nvPr/>
        </p:nvGrpSpPr>
        <p:grpSpPr>
          <a:xfrm>
            <a:off x="9338877" y="4148624"/>
            <a:ext cx="2742224" cy="1645334"/>
            <a:chOff x="6145396" y="2488"/>
            <a:chExt cx="2742224" cy="164533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9321028-A995-453A-96F4-4919C7D12D42}"/>
                </a:ext>
              </a:extLst>
            </p:cNvPr>
            <p:cNvSpPr/>
            <p:nvPr/>
          </p:nvSpPr>
          <p:spPr>
            <a:xfrm>
              <a:off x="6145396" y="2488"/>
              <a:ext cx="2742224" cy="16453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920356"/>
                <a:satOff val="-16311"/>
                <a:lumOff val="3843"/>
                <a:alphaOff val="0"/>
              </a:schemeClr>
            </a:fillRef>
            <a:effectRef idx="0">
              <a:schemeClr val="accent4">
                <a:hueOff val="3920356"/>
                <a:satOff val="-16311"/>
                <a:lumOff val="3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F4C2A8F-DB00-4DF0-B7F9-395635976996}"/>
                </a:ext>
              </a:extLst>
            </p:cNvPr>
            <p:cNvSpPr txBox="1"/>
            <p:nvPr/>
          </p:nvSpPr>
          <p:spPr>
            <a:xfrm>
              <a:off x="6145396" y="2488"/>
              <a:ext cx="2742224" cy="1645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Continuidad en contratación</a:t>
              </a:r>
              <a:endParaRPr lang="es-CO" sz="2400" kern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70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F79DEB-4A85-4C3B-9EF5-26493D7C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Helvetica" panose="020B0604020202020204" pitchFamily="34" charset="0"/>
                <a:cs typeface="Helvetica" panose="020B0604020202020204" pitchFamily="34" charset="0"/>
              </a:rPr>
              <a:t>Evaluación de capacidades básicas de las ET</a:t>
            </a:r>
            <a:endParaRPr lang="es-CO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268BA9D-ECB3-494D-ACC1-E9C98A209A4B}"/>
              </a:ext>
            </a:extLst>
          </p:cNvPr>
          <p:cNvSpPr txBox="1">
            <a:spLocks/>
          </p:cNvSpPr>
          <p:nvPr/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>
                <a:latin typeface="Helvetica" panose="020B0604020202020204" pitchFamily="34" charset="0"/>
                <a:cs typeface="Helvetica" panose="020B0604020202020204" pitchFamily="34" charset="0"/>
              </a:rPr>
              <a:t>Diligenciamiento obligatorio de la encuesta de capacidades básicas territoriales establecido en los lineamientos nacionales. </a:t>
            </a:r>
          </a:p>
          <a:p>
            <a:r>
              <a:rPr lang="es-ES" sz="1800">
                <a:latin typeface="Helvetica" panose="020B0604020202020204" pitchFamily="34" charset="0"/>
                <a:cs typeface="Helvetica" panose="020B0604020202020204" pitchFamily="34" charset="0"/>
              </a:rPr>
              <a:t>Repositorio documental que soporte la información registrada en la encuesta de capacidades básicas. </a:t>
            </a:r>
          </a:p>
          <a:p>
            <a:r>
              <a:rPr lang="es-ES" sz="1800">
                <a:latin typeface="Helvetica" panose="020B0604020202020204" pitchFamily="34" charset="0"/>
                <a:cs typeface="Helvetica" panose="020B0604020202020204" pitchFamily="34" charset="0"/>
              </a:rPr>
              <a:t>Realizar seguimiento a los avances de la implementación de la SAR en las entidades territoriales y contratación. </a:t>
            </a:r>
          </a:p>
          <a:p>
            <a:endParaRPr lang="es-E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EACA143-A9CA-42C1-81E4-FC2BE588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90" y="289734"/>
            <a:ext cx="10191378" cy="897639"/>
          </a:xfrm>
        </p:spPr>
        <p:txBody>
          <a:bodyPr/>
          <a:lstStyle/>
          <a:p>
            <a:r>
              <a:rPr lang="es-ES" dirty="0"/>
              <a:t>Etapas de Comunicación de riesgo</a:t>
            </a:r>
            <a:endParaRPr lang="es-CO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85C2A8-6102-45F8-8C46-B48DD46D0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518935"/>
              </p:ext>
            </p:extLst>
          </p:nvPr>
        </p:nvGraphicFramePr>
        <p:xfrm>
          <a:off x="1993704" y="865163"/>
          <a:ext cx="9433169" cy="539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00A6DA8-013B-4224-B005-8B43DF34FC0B}"/>
              </a:ext>
            </a:extLst>
          </p:cNvPr>
          <p:cNvSpPr/>
          <p:nvPr/>
        </p:nvSpPr>
        <p:spPr>
          <a:xfrm>
            <a:off x="3516923" y="5050302"/>
            <a:ext cx="6386732" cy="94253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Activación del plan de crisis y monitoreo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180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E204AB-4661-4636-8EC1-40C1E7ED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77" y="564665"/>
            <a:ext cx="10782300" cy="957263"/>
          </a:xfrm>
        </p:spPr>
        <p:txBody>
          <a:bodyPr>
            <a:normAutofit/>
          </a:bodyPr>
          <a:lstStyle/>
          <a:p>
            <a:r>
              <a:rPr lang="es-CO" sz="3200" dirty="0">
                <a:latin typeface="Helvetica" panose="020B0604020202020204" pitchFamily="34" charset="0"/>
                <a:cs typeface="Helvetica" panose="020B0604020202020204" pitchFamily="34" charset="0"/>
              </a:rPr>
              <a:t>Los medios de comunicación y las emergencias</a:t>
            </a:r>
            <a:endParaRPr lang="es-CO" sz="2400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1C2AD3D-5D9B-449B-B609-8143841A47E1}"/>
              </a:ext>
            </a:extLst>
          </p:cNvPr>
          <p:cNvSpPr txBox="1">
            <a:spLocks/>
          </p:cNvSpPr>
          <p:nvPr/>
        </p:nvSpPr>
        <p:spPr>
          <a:xfrm>
            <a:off x="806986" y="343158"/>
            <a:ext cx="8178969" cy="503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4" descr="Resultado de imagen para medios de comunicación">
            <a:extLst>
              <a:ext uri="{FF2B5EF4-FFF2-40B4-BE49-F238E27FC236}">
                <a16:creationId xmlns:a16="http://schemas.microsoft.com/office/drawing/2014/main" id="{4AB8E214-7103-4AF5-AEE8-96D97FF2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79" y="1610763"/>
            <a:ext cx="2311088" cy="18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para medios de comunicación">
            <a:extLst>
              <a:ext uri="{FF2B5EF4-FFF2-40B4-BE49-F238E27FC236}">
                <a16:creationId xmlns:a16="http://schemas.microsoft.com/office/drawing/2014/main" id="{F074D1FF-5DEC-425D-A60B-8E46C48A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41" y="1453723"/>
            <a:ext cx="3234403" cy="18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Resultado de imagen para television noticias">
            <a:extLst>
              <a:ext uri="{FF2B5EF4-FFF2-40B4-BE49-F238E27FC236}">
                <a16:creationId xmlns:a16="http://schemas.microsoft.com/office/drawing/2014/main" id="{299F05B5-1826-48C3-ACCD-CA443247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60" y="3972237"/>
            <a:ext cx="2143126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C84E8B-8BAE-40D4-BEA3-A75F39FDD1D8}"/>
              </a:ext>
            </a:extLst>
          </p:cNvPr>
          <p:cNvPicPr/>
          <p:nvPr/>
        </p:nvPicPr>
        <p:blipFill rotWithShape="1">
          <a:blip r:embed="rId5"/>
          <a:srcRect l="9071" t="24596" r="59574" b="3277"/>
          <a:stretch/>
        </p:blipFill>
        <p:spPr bwMode="auto">
          <a:xfrm>
            <a:off x="753270" y="1622348"/>
            <a:ext cx="3062305" cy="207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F885C3-3C95-4B1D-BB16-03ED2D316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455" y="3529420"/>
            <a:ext cx="5476875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793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0E581DC-FB1C-4089-B885-E29FA7999003}"/>
              </a:ext>
            </a:extLst>
          </p:cNvPr>
          <p:cNvCxnSpPr>
            <a:cxnSpLocks/>
          </p:cNvCxnSpPr>
          <p:nvPr/>
        </p:nvCxnSpPr>
        <p:spPr>
          <a:xfrm>
            <a:off x="2565779" y="57730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813DCB84-7280-423D-8924-6DAFF729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Helvetica" panose="020B0604020202020204" pitchFamily="34" charset="0"/>
                <a:cs typeface="Helvetica" panose="020B0604020202020204" pitchFamily="34" charset="0"/>
              </a:rPr>
              <a:t>Retos SAR</a:t>
            </a:r>
            <a:endParaRPr lang="es-CO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47D7542-9882-4301-8955-5AE6E903AAB3}"/>
              </a:ext>
            </a:extLst>
          </p:cNvPr>
          <p:cNvSpPr txBox="1">
            <a:spLocks/>
          </p:cNvSpPr>
          <p:nvPr/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latin typeface="Helvetica" panose="020B0604020202020204" pitchFamily="34" charset="0"/>
                <a:cs typeface="Helvetica" panose="020B0604020202020204" pitchFamily="34" charset="0"/>
              </a:rPr>
              <a:t>1. Garantizar el  talento humano para la vigilancia de los eventos de interés en Salud Pública.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latin typeface="Helvetica" panose="020B0604020202020204" pitchFamily="34" charset="0"/>
                <a:cs typeface="Helvetica" panose="020B0604020202020204" pitchFamily="34" charset="0"/>
              </a:rPr>
              <a:t>2. Apoyar la toma de decisiones para la atención de EISP bajo la estructura de la SAR.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latin typeface="Helvetica" panose="020B0604020202020204" pitchFamily="34" charset="0"/>
                <a:cs typeface="Helvetica" panose="020B0604020202020204" pitchFamily="34" charset="0"/>
              </a:rPr>
              <a:t>3. Autoevaluación permanente de las capacidades básicas en preparación, Vigilancia, respuesta en Salud Pública y laboratorio.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latin typeface="Helvetica" panose="020B0604020202020204" pitchFamily="34" charset="0"/>
                <a:cs typeface="Helvetica" panose="020B0604020202020204" pitchFamily="34" charset="0"/>
              </a:rPr>
              <a:t>4. Crear e implementar de métricas en Salud Pública en las Entidades Territoriales, 2021 </a:t>
            </a:r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8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A5BC24-A743-44DA-972B-3FC56DAF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Helvetica" panose="020B0604020202020204" pitchFamily="34" charset="0"/>
                <a:cs typeface="Helvetica" panose="020B0604020202020204" pitchFamily="34" charset="0"/>
              </a:rPr>
              <a:t>Retos SAR</a:t>
            </a:r>
            <a:endParaRPr lang="es-CO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7A78D34-398D-4BFA-BF51-DB1BFA0B84E9}"/>
              </a:ext>
            </a:extLst>
          </p:cNvPr>
          <p:cNvSpPr txBox="1">
            <a:spLocks/>
          </p:cNvSpPr>
          <p:nvPr/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5. Socialización de los modelos de transferencia a nivel municipal.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6. Seguimiento de los eventos de interés en Salud Pública en poblaciones especiales.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7. Uso de lenguaje común para Salas de Análisis del Riesgo.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CE8D3F5D-1A7E-45FB-9380-E28B03B6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07532"/>
            <a:ext cx="10782300" cy="957263"/>
          </a:xfrm>
        </p:spPr>
        <p:txBody>
          <a:bodyPr/>
          <a:lstStyle/>
          <a:p>
            <a:r>
              <a:rPr lang="es-ES" dirty="0"/>
              <a:t>Retos poblaciones especiales FFMM - POLICÍA</a:t>
            </a:r>
            <a:endParaRPr lang="es-CO" dirty="0"/>
          </a:p>
        </p:txBody>
      </p:sp>
      <p:graphicFrame>
        <p:nvGraphicFramePr>
          <p:cNvPr id="19" name="Marcador de contenido 5">
            <a:extLst>
              <a:ext uri="{FF2B5EF4-FFF2-40B4-BE49-F238E27FC236}">
                <a16:creationId xmlns:a16="http://schemas.microsoft.com/office/drawing/2014/main" id="{77E1DAE3-CA0D-4EAD-9C95-679BA80AF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07381"/>
              </p:ext>
            </p:extLst>
          </p:nvPr>
        </p:nvGraphicFramePr>
        <p:xfrm>
          <a:off x="933401" y="1941094"/>
          <a:ext cx="10325198" cy="442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5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465847E-5536-4F01-B88A-B86CF1EA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5" y="556612"/>
            <a:ext cx="10782300" cy="957263"/>
          </a:xfrm>
        </p:spPr>
        <p:txBody>
          <a:bodyPr/>
          <a:lstStyle/>
          <a:p>
            <a:r>
              <a:rPr lang="es-ES" dirty="0"/>
              <a:t>Retos Poblaciones Especiales PPL</a:t>
            </a:r>
            <a:endParaRPr lang="es-CO" dirty="0"/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F0FD467-FC9F-432B-84B2-017F59281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182990"/>
              </p:ext>
            </p:extLst>
          </p:nvPr>
        </p:nvGraphicFramePr>
        <p:xfrm>
          <a:off x="-182654" y="1948513"/>
          <a:ext cx="11622178" cy="450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7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7CE3C-2FD9-4DB5-A314-7081B2B5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754514"/>
            <a:ext cx="10782300" cy="400050"/>
          </a:xfrm>
        </p:spPr>
        <p:txBody>
          <a:bodyPr>
            <a:normAutofit fontScale="90000"/>
          </a:bodyPr>
          <a:lstStyle/>
          <a:p>
            <a:r>
              <a:rPr lang="es-ES" dirty="0"/>
              <a:t>Poblaciones especiales: Grupos Étnicos. Avances, obstáculos y retos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989AB00-C80D-4751-8AD5-3DE7E51E9102}"/>
              </a:ext>
            </a:extLst>
          </p:cNvPr>
          <p:cNvSpPr/>
          <p:nvPr/>
        </p:nvSpPr>
        <p:spPr>
          <a:xfrm>
            <a:off x="1063884" y="1560943"/>
            <a:ext cx="1903344" cy="69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Avances</a:t>
            </a:r>
            <a:endParaRPr lang="es-CO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127D16-FCBC-42CC-A57C-17878DF121FC}"/>
              </a:ext>
            </a:extLst>
          </p:cNvPr>
          <p:cNvSpPr/>
          <p:nvPr/>
        </p:nvSpPr>
        <p:spPr>
          <a:xfrm>
            <a:off x="459959" y="4711519"/>
            <a:ext cx="2952164" cy="160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Articulación con Otras Entidades:  Ministerio del interior </a:t>
            </a:r>
            <a:r>
              <a:rPr lang="es-ES" sz="1600" dirty="0">
                <a:solidFill>
                  <a:schemeClr val="tx1"/>
                </a:solidFill>
              </a:rPr>
              <a:t>(Dir. de Asuntos Indígenas, ROM y minorías), </a:t>
            </a:r>
            <a:r>
              <a:rPr lang="es-ES" dirty="0">
                <a:solidFill>
                  <a:schemeClr val="tx1"/>
                </a:solidFill>
              </a:rPr>
              <a:t>Ministerio de Salud </a:t>
            </a:r>
            <a:r>
              <a:rPr lang="es-ES" sz="1600" dirty="0">
                <a:solidFill>
                  <a:schemeClr val="tx1"/>
                </a:solidFill>
              </a:rPr>
              <a:t>(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. de promoción social)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440586-014B-4316-8BA4-BC11F8D0BE9B}"/>
              </a:ext>
            </a:extLst>
          </p:cNvPr>
          <p:cNvSpPr/>
          <p:nvPr/>
        </p:nvSpPr>
        <p:spPr>
          <a:xfrm>
            <a:off x="588324" y="2500799"/>
            <a:ext cx="2610680" cy="1963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Otras fuentes de información: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Base de datos Censo indígena de Colombia y censo ROM (Min. Interior), Boletín ONIC (Organización Nacional indígena de Colombia)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E9BA6BE-2649-4362-9694-6F1FE5F25305}"/>
              </a:ext>
            </a:extLst>
          </p:cNvPr>
          <p:cNvSpPr/>
          <p:nvPr/>
        </p:nvSpPr>
        <p:spPr>
          <a:xfrm>
            <a:off x="3822238" y="5238566"/>
            <a:ext cx="927652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D22FCD-3DA1-4979-BA55-70FC3100B571}"/>
              </a:ext>
            </a:extLst>
          </p:cNvPr>
          <p:cNvSpPr/>
          <p:nvPr/>
        </p:nvSpPr>
        <p:spPr>
          <a:xfrm>
            <a:off x="4961922" y="4659857"/>
            <a:ext cx="1902704" cy="143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Comunidades de difícil acceso           (geográfico, cultural)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532983-3868-485C-A6B4-E87FD468AA75}"/>
              </a:ext>
            </a:extLst>
          </p:cNvPr>
          <p:cNvSpPr/>
          <p:nvPr/>
        </p:nvSpPr>
        <p:spPr>
          <a:xfrm>
            <a:off x="4829079" y="2523005"/>
            <a:ext cx="2035547" cy="1606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Dificultades variable pertenencia étnica (variable de autorreconocimiento)  depende de quien diligencia la ficha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2D4FAA9-CE13-4383-864C-071D2B403472}"/>
              </a:ext>
            </a:extLst>
          </p:cNvPr>
          <p:cNvSpPr/>
          <p:nvPr/>
        </p:nvSpPr>
        <p:spPr>
          <a:xfrm>
            <a:off x="3693828" y="2932321"/>
            <a:ext cx="927652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CB7C12-8E05-4FDF-A923-B18C4466E31D}"/>
              </a:ext>
            </a:extLst>
          </p:cNvPr>
          <p:cNvSpPr/>
          <p:nvPr/>
        </p:nvSpPr>
        <p:spPr>
          <a:xfrm>
            <a:off x="4726442" y="1506162"/>
            <a:ext cx="1903344" cy="69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Obstáculos</a:t>
            </a:r>
            <a:endParaRPr lang="es-CO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1751BE-4A2E-4DBA-BF23-AC0EB19889A3}"/>
              </a:ext>
            </a:extLst>
          </p:cNvPr>
          <p:cNvSpPr/>
          <p:nvPr/>
        </p:nvSpPr>
        <p:spPr>
          <a:xfrm>
            <a:off x="8934007" y="1560943"/>
            <a:ext cx="1903344" cy="69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Retos ET</a:t>
            </a:r>
            <a:endParaRPr lang="es-CO" b="1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75BA0BE-AC89-456E-BF85-194EC6E1EDD1}"/>
              </a:ext>
            </a:extLst>
          </p:cNvPr>
          <p:cNvSpPr/>
          <p:nvPr/>
        </p:nvSpPr>
        <p:spPr>
          <a:xfrm>
            <a:off x="7288693" y="2924660"/>
            <a:ext cx="927652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D92AFA76-2D43-4A3B-8472-EA8EA28D80E9}"/>
              </a:ext>
            </a:extLst>
          </p:cNvPr>
          <p:cNvSpPr/>
          <p:nvPr/>
        </p:nvSpPr>
        <p:spPr>
          <a:xfrm>
            <a:off x="7288693" y="5210095"/>
            <a:ext cx="927652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6E7A47-1BA9-4BC9-8F00-1612C8D21C2C}"/>
              </a:ext>
            </a:extLst>
          </p:cNvPr>
          <p:cNvSpPr/>
          <p:nvPr/>
        </p:nvSpPr>
        <p:spPr>
          <a:xfrm>
            <a:off x="9000428" y="2544644"/>
            <a:ext cx="1770502" cy="143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Fortalecimiento notificación en Sivigila:  Variable Pertenencia étnica (Grupo)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1D4E53-03AC-4993-AC3F-8617798587F6}"/>
              </a:ext>
            </a:extLst>
          </p:cNvPr>
          <p:cNvSpPr/>
          <p:nvPr/>
        </p:nvSpPr>
        <p:spPr>
          <a:xfrm>
            <a:off x="9000428" y="4463985"/>
            <a:ext cx="1903345" cy="1606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Articulación con referentes de Grupos Étnicos, líderes de comunidades.</a:t>
            </a:r>
          </a:p>
        </p:txBody>
      </p:sp>
    </p:spTree>
    <p:extLst>
      <p:ext uri="{BB962C8B-B14F-4D97-AF65-F5344CB8AC3E}">
        <p14:creationId xmlns:p14="http://schemas.microsoft.com/office/powerpoint/2010/main" val="35767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7A9B85-AD9C-43DE-B885-D6464D85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Contenido</a:t>
            </a:r>
            <a:endParaRPr lang="es-CO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D37DDD-ACFE-4C80-9BCE-9D5473B20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1184" y="3237921"/>
            <a:ext cx="8471833" cy="1904529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Sala de Análisis del Riesgo SAR, como proceso de gestión territorial</a:t>
            </a:r>
          </a:p>
          <a:p>
            <a:pPr marL="0" indent="0" algn="ctr">
              <a:buNone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2. Retos en poblaciones especiales</a:t>
            </a:r>
          </a:p>
          <a:p>
            <a:pPr algn="ctr"/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7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9F2ED-82B9-49CC-91C7-AAF6E90E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556009"/>
          </a:xfrm>
        </p:spPr>
        <p:txBody>
          <a:bodyPr>
            <a:normAutofit/>
          </a:bodyPr>
          <a:lstStyle/>
          <a:p>
            <a:r>
              <a:rPr lang="es-CO" dirty="0"/>
              <a:t>Sistema de Gestión del Riesgo en Salud Pública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3429D3-E839-4D34-A45F-60961E9A3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Picture 26" descr="D:\ins\2017\informe_10\FETP\grafico2.jpg">
            <a:extLst>
              <a:ext uri="{FF2B5EF4-FFF2-40B4-BE49-F238E27FC236}">
                <a16:creationId xmlns:a16="http://schemas.microsoft.com/office/drawing/2014/main" id="{BA963D5D-C95D-42A3-AF93-993BB6F7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2534"/>
          <a:stretch>
            <a:fillRect/>
          </a:stretch>
        </p:blipFill>
        <p:spPr bwMode="auto">
          <a:xfrm>
            <a:off x="251669" y="1441981"/>
            <a:ext cx="6040074" cy="50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2103C9A-8711-4BD8-ABC2-6EDF34C9DAF8}"/>
              </a:ext>
            </a:extLst>
          </p:cNvPr>
          <p:cNvSpPr/>
          <p:nvPr/>
        </p:nvSpPr>
        <p:spPr>
          <a:xfrm>
            <a:off x="6585358" y="2868161"/>
            <a:ext cx="5290248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CO" sz="2400" b="1" i="1" dirty="0"/>
              <a:t>Gestión del riesgo</a:t>
            </a:r>
          </a:p>
          <a:p>
            <a:pPr lvl="0" algn="ctr" defTabSz="457200">
              <a:defRPr/>
            </a:pPr>
            <a:r>
              <a:rPr lang="es-CO" sz="2400" i="1" dirty="0"/>
              <a:t>Proceso que permite identificar, analizar, e intervenir riesgos colectivos en salud y la percepción de la población frente a las amenazas y vulnerabilidades.</a:t>
            </a:r>
          </a:p>
        </p:txBody>
      </p:sp>
    </p:spTree>
    <p:extLst>
      <p:ext uri="{BB962C8B-B14F-4D97-AF65-F5344CB8AC3E}">
        <p14:creationId xmlns:p14="http://schemas.microsoft.com/office/powerpoint/2010/main" val="185787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6B64E-9F2B-47B8-A15F-49EED57D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581176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Conceptos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5C6767B-B4EB-4818-B232-EBB7BEC8A626}"/>
              </a:ext>
            </a:extLst>
          </p:cNvPr>
          <p:cNvSpPr/>
          <p:nvPr/>
        </p:nvSpPr>
        <p:spPr>
          <a:xfrm>
            <a:off x="698102" y="1698171"/>
            <a:ext cx="5673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  <a:tabLst>
                <a:tab pos="323850" algn="ctr"/>
                <a:tab pos="810260" algn="l"/>
              </a:tabLst>
            </a:pPr>
            <a:r>
              <a:rPr lang="es-ES_tradnl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 de Alerta Temprana-SAT</a:t>
            </a:r>
          </a:p>
          <a:p>
            <a:pPr algn="just" fontAlgn="ctr">
              <a:spcAft>
                <a:spcPts val="0"/>
              </a:spcAft>
              <a:tabLst>
                <a:tab pos="323850" algn="ctr"/>
                <a:tab pos="810260" algn="l"/>
              </a:tabLst>
            </a:pPr>
            <a:endParaRPr lang="es-ES_tradnl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fontAlgn="ctr">
              <a:spcAft>
                <a:spcPts val="0"/>
              </a:spcAft>
              <a:tabLst>
                <a:tab pos="323850" algn="ctr"/>
                <a:tab pos="810260" algn="l"/>
              </a:tabLst>
            </a:pPr>
            <a:r>
              <a:rPr lang="es-ES_trad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Conjunto de capacidades necesarias para generar y difundir información de alerta </a:t>
            </a:r>
            <a:r>
              <a:rPr lang="es-ES_trad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oportuna y significativa </a:t>
            </a:r>
            <a:r>
              <a:rPr lang="es-ES_trad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que los individuos, las comunidades y organizaciones amenazadas por un peligro puedan prepararse y actuar adecuadamente y con tiempo suficiente para </a:t>
            </a:r>
            <a:r>
              <a:rPr lang="es-ES_trad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reducir la posibilidad de daño o pérdida</a:t>
            </a:r>
            <a:r>
              <a:rPr lang="es-ES_tradn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(Reglamento Sanitario Internacional, 2005) </a:t>
            </a: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Resultado de imagen para emergencias en salud publica">
            <a:extLst>
              <a:ext uri="{FF2B5EF4-FFF2-40B4-BE49-F238E27FC236}">
                <a16:creationId xmlns:a16="http://schemas.microsoft.com/office/drawing/2014/main" id="{B42FADD8-F5D7-469B-B5E0-F93E6170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50" y="1735891"/>
            <a:ext cx="5301430" cy="44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8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F2BD9CB-3597-4D10-91A9-EC3833294AAF}"/>
              </a:ext>
            </a:extLst>
          </p:cNvPr>
          <p:cNvSpPr/>
          <p:nvPr/>
        </p:nvSpPr>
        <p:spPr>
          <a:xfrm>
            <a:off x="4156122" y="1488295"/>
            <a:ext cx="4420817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Identificación del riesgo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3759F8-D77D-4DC5-9120-A1F83A8A36F2}"/>
              </a:ext>
            </a:extLst>
          </p:cNvPr>
          <p:cNvSpPr/>
          <p:nvPr/>
        </p:nvSpPr>
        <p:spPr>
          <a:xfrm>
            <a:off x="4156123" y="5205627"/>
            <a:ext cx="4420817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Señales, alertas y situaciones de riesgo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4360C7-A3AA-4963-9F1B-9D98814F0B7F}"/>
              </a:ext>
            </a:extLst>
          </p:cNvPr>
          <p:cNvSpPr txBox="1"/>
          <p:nvPr/>
        </p:nvSpPr>
        <p:spPr>
          <a:xfrm>
            <a:off x="592196" y="2112093"/>
            <a:ext cx="4700337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b="1" dirty="0"/>
              <a:t>Vigilancia basada en indicadores</a:t>
            </a:r>
          </a:p>
          <a:p>
            <a:pPr algn="r"/>
            <a:r>
              <a:rPr lang="es-CO" dirty="0"/>
              <a:t>Notificación inmediata de EISP</a:t>
            </a:r>
          </a:p>
          <a:p>
            <a:pPr algn="r"/>
            <a:r>
              <a:rPr lang="es-CO" dirty="0"/>
              <a:t>Notificación súper-inmediata de EISP </a:t>
            </a:r>
          </a:p>
          <a:p>
            <a:pPr algn="r"/>
            <a:r>
              <a:rPr lang="es-CO" dirty="0"/>
              <a:t>Tableros de mando</a:t>
            </a:r>
          </a:p>
          <a:p>
            <a:pPr algn="r"/>
            <a:r>
              <a:rPr lang="es-CO" dirty="0"/>
              <a:t>Análisis semanal de grupos funcionales</a:t>
            </a:r>
          </a:p>
          <a:p>
            <a:pPr algn="r"/>
            <a:r>
              <a:rPr lang="es-CO" dirty="0"/>
              <a:t>Resultados de analistas de laboratorio y DRSP</a:t>
            </a:r>
          </a:p>
          <a:p>
            <a:pPr algn="r"/>
            <a:r>
              <a:rPr lang="es-CO" dirty="0"/>
              <a:t>Notificación de brotes</a:t>
            </a:r>
          </a:p>
          <a:p>
            <a:pPr algn="r"/>
            <a:r>
              <a:rPr lang="es-CO" dirty="0"/>
              <a:t>RUAF, RIPS, MSPS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AC268C2-3F73-4B47-93E1-98C87C514470}"/>
              </a:ext>
            </a:extLst>
          </p:cNvPr>
          <p:cNvSpPr txBox="1"/>
          <p:nvPr/>
        </p:nvSpPr>
        <p:spPr>
          <a:xfrm>
            <a:off x="6414157" y="2112093"/>
            <a:ext cx="4700337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Vigilancia basada en otras fuentes</a:t>
            </a:r>
          </a:p>
          <a:p>
            <a:r>
              <a:rPr lang="es-CO" dirty="0"/>
              <a:t>Monitoreo de poblaciones especiales </a:t>
            </a:r>
          </a:p>
          <a:p>
            <a:r>
              <a:rPr lang="es-CO" dirty="0"/>
              <a:t>Monitoreo de medios</a:t>
            </a:r>
          </a:p>
          <a:p>
            <a:r>
              <a:rPr lang="es-CO" dirty="0"/>
              <a:t>Monitoreo de redes sociales y tendencias</a:t>
            </a:r>
          </a:p>
          <a:p>
            <a:r>
              <a:rPr lang="es-CO" dirty="0"/>
              <a:t>Centro Nacional de Enlace</a:t>
            </a:r>
          </a:p>
          <a:p>
            <a:r>
              <a:rPr lang="es-CO" dirty="0"/>
              <a:t>Seguimiento a situaciones internacionales </a:t>
            </a:r>
          </a:p>
          <a:p>
            <a:r>
              <a:rPr lang="es-CO" dirty="0"/>
              <a:t>INVIMA, ICA, OPS/OMS</a:t>
            </a:r>
          </a:p>
          <a:p>
            <a:r>
              <a:rPr lang="es-CO" dirty="0"/>
              <a:t>Situaciones ambientales</a:t>
            </a:r>
          </a:p>
          <a:p>
            <a:r>
              <a:rPr lang="es-CO" dirty="0"/>
              <a:t>EAMP y desplazamientos poblacionales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DCDC7D28-942B-42C1-876E-AADDE5FA39AE}"/>
              </a:ext>
            </a:extLst>
          </p:cNvPr>
          <p:cNvSpPr/>
          <p:nvPr/>
        </p:nvSpPr>
        <p:spPr>
          <a:xfrm>
            <a:off x="9563729" y="749811"/>
            <a:ext cx="1550765" cy="738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Operadores del SAT</a:t>
            </a:r>
          </a:p>
        </p:txBody>
      </p:sp>
    </p:spTree>
    <p:extLst>
      <p:ext uri="{BB962C8B-B14F-4D97-AF65-F5344CB8AC3E}">
        <p14:creationId xmlns:p14="http://schemas.microsoft.com/office/powerpoint/2010/main" val="232747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56982-4AB7-4F2C-9D70-D27F3C02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542983"/>
          </a:xfrm>
        </p:spPr>
        <p:txBody>
          <a:bodyPr/>
          <a:lstStyle/>
          <a:p>
            <a:r>
              <a:rPr lang="es-ES" dirty="0"/>
              <a:t>GESTIÓN Y RESPUESTA</a:t>
            </a:r>
            <a:endParaRPr lang="es-CO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2EBC0B2-7894-4819-BF36-DC675CE6F0C5}"/>
              </a:ext>
            </a:extLst>
          </p:cNvPr>
          <p:cNvSpPr/>
          <p:nvPr/>
        </p:nvSpPr>
        <p:spPr>
          <a:xfrm>
            <a:off x="491713" y="3013007"/>
            <a:ext cx="10901416" cy="162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17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5A0006D-FFE3-4A3B-829E-3FD628B20B90}"/>
              </a:ext>
            </a:extLst>
          </p:cNvPr>
          <p:cNvSpPr/>
          <p:nvPr/>
        </p:nvSpPr>
        <p:spPr>
          <a:xfrm>
            <a:off x="496239" y="1413330"/>
            <a:ext cx="10896891" cy="1594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17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F89F3C2-53CD-4D3B-9832-2480165D1C53}"/>
              </a:ext>
            </a:extLst>
          </p:cNvPr>
          <p:cNvSpPr txBox="1"/>
          <p:nvPr/>
        </p:nvSpPr>
        <p:spPr>
          <a:xfrm>
            <a:off x="1318719" y="1760793"/>
            <a:ext cx="1629998" cy="9541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Análisis de deviaciones en situaciones emergentes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98879F5-DD20-45A4-8F59-C2F40D804734}"/>
              </a:ext>
            </a:extLst>
          </p:cNvPr>
          <p:cNvSpPr txBox="1"/>
          <p:nvPr/>
        </p:nvSpPr>
        <p:spPr>
          <a:xfrm>
            <a:off x="3554972" y="1976233"/>
            <a:ext cx="1903076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Inmediato</a:t>
            </a:r>
          </a:p>
          <a:p>
            <a:pPr algn="ctr"/>
            <a:r>
              <a:rPr lang="es-ES" sz="1400" dirty="0"/>
              <a:t>Detectado en rutinaria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848BDBA-CE82-4659-8AF2-9FA33A8AEE5F}"/>
              </a:ext>
            </a:extLst>
          </p:cNvPr>
          <p:cNvSpPr txBox="1"/>
          <p:nvPr/>
        </p:nvSpPr>
        <p:spPr>
          <a:xfrm>
            <a:off x="5989397" y="1956870"/>
            <a:ext cx="1244479" cy="56194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26" dirty="0"/>
              <a:t>Clasificación de situación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EF25F8CF-C7CD-4BE8-A932-340713EEA25B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2948718" y="2237844"/>
            <a:ext cx="606255" cy="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8AC3DA8-EF0D-40EA-BC36-09D358714CF2}"/>
              </a:ext>
            </a:extLst>
          </p:cNvPr>
          <p:cNvSpPr txBox="1"/>
          <p:nvPr/>
        </p:nvSpPr>
        <p:spPr>
          <a:xfrm>
            <a:off x="712464" y="1423189"/>
            <a:ext cx="2842508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7" b="1" dirty="0">
                <a:solidFill>
                  <a:srgbClr val="FF0000"/>
                </a:solidFill>
              </a:rPr>
              <a:t>IDENTIFICACIÓN DE RIESGOS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C939464-02C0-4A8E-85A2-A0091400036A}"/>
              </a:ext>
            </a:extLst>
          </p:cNvPr>
          <p:cNvSpPr txBox="1"/>
          <p:nvPr/>
        </p:nvSpPr>
        <p:spPr>
          <a:xfrm>
            <a:off x="867274" y="3390946"/>
            <a:ext cx="3257056" cy="356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17" dirty="0"/>
              <a:t>Verificación de la situación – SAR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073DB2-19E7-42FA-9EB8-414D8F660895}"/>
              </a:ext>
            </a:extLst>
          </p:cNvPr>
          <p:cNvSpPr txBox="1"/>
          <p:nvPr/>
        </p:nvSpPr>
        <p:spPr>
          <a:xfrm>
            <a:off x="713287" y="3039598"/>
            <a:ext cx="3747089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7" b="1" dirty="0"/>
              <a:t>Valoración y análisis del riesgos / SAR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680B7A1-0235-4645-8C74-A0AC47DDFAE4}"/>
              </a:ext>
            </a:extLst>
          </p:cNvPr>
          <p:cNvSpPr/>
          <p:nvPr/>
        </p:nvSpPr>
        <p:spPr>
          <a:xfrm>
            <a:off x="496239" y="4648359"/>
            <a:ext cx="10901417" cy="15943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17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495334D-F335-46CB-8BD0-8D8C3A60B947}"/>
              </a:ext>
            </a:extLst>
          </p:cNvPr>
          <p:cNvSpPr txBox="1"/>
          <p:nvPr/>
        </p:nvSpPr>
        <p:spPr>
          <a:xfrm>
            <a:off x="712463" y="4681991"/>
            <a:ext cx="3043248" cy="35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7" b="1" dirty="0"/>
              <a:t>Respuesta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9E84188-A90C-4C23-B048-F545AD8F0EF8}"/>
              </a:ext>
            </a:extLst>
          </p:cNvPr>
          <p:cNvSpPr txBox="1"/>
          <p:nvPr/>
        </p:nvSpPr>
        <p:spPr>
          <a:xfrm>
            <a:off x="1046248" y="5232932"/>
            <a:ext cx="2594865" cy="356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17" dirty="0"/>
              <a:t>Articulación del sector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349C7C6-592A-4871-AA94-2E312536243D}"/>
              </a:ext>
            </a:extLst>
          </p:cNvPr>
          <p:cNvSpPr txBox="1"/>
          <p:nvPr/>
        </p:nvSpPr>
        <p:spPr>
          <a:xfrm>
            <a:off x="7914587" y="5105076"/>
            <a:ext cx="3334632" cy="104644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72494" indent="-272494" algn="just">
              <a:buFontTx/>
              <a:buChar char="-"/>
            </a:pPr>
            <a:r>
              <a:rPr lang="es-ES" sz="1240" dirty="0"/>
              <a:t>Seguimiento grupo funcional.</a:t>
            </a:r>
          </a:p>
          <a:p>
            <a:pPr marL="272494" indent="-272494" algn="just">
              <a:buFontTx/>
              <a:buChar char="-"/>
            </a:pPr>
            <a:r>
              <a:rPr lang="es-ES" sz="1240" dirty="0"/>
              <a:t>Equipo de respuesta inmediata.</a:t>
            </a:r>
          </a:p>
          <a:p>
            <a:pPr marL="272494" indent="-272494" algn="just">
              <a:buFontTx/>
              <a:buChar char="-"/>
            </a:pPr>
            <a:r>
              <a:rPr lang="es-ES" sz="1240" dirty="0"/>
              <a:t>SAR – ERI</a:t>
            </a:r>
          </a:p>
          <a:p>
            <a:pPr marL="272494" indent="-272494" algn="just">
              <a:buFontTx/>
              <a:buChar char="-"/>
            </a:pPr>
            <a:r>
              <a:rPr lang="es-ES" sz="1240" dirty="0"/>
              <a:t>Centro Operaciones de Emergencia, Eventos y Epidemias en Salud Pública (COE - ESP)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EBF0C72-FCF0-439B-9D93-A3C56837AF5D}"/>
              </a:ext>
            </a:extLst>
          </p:cNvPr>
          <p:cNvSpPr txBox="1"/>
          <p:nvPr/>
        </p:nvSpPr>
        <p:spPr>
          <a:xfrm>
            <a:off x="8333237" y="4743097"/>
            <a:ext cx="2594865" cy="356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17" dirty="0"/>
              <a:t>INS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7988B27-B254-49D4-9282-702B87F5ACB2}"/>
              </a:ext>
            </a:extLst>
          </p:cNvPr>
          <p:cNvSpPr txBox="1"/>
          <p:nvPr/>
        </p:nvSpPr>
        <p:spPr>
          <a:xfrm>
            <a:off x="4346697" y="4759137"/>
            <a:ext cx="2594865" cy="356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17" dirty="0"/>
              <a:t>MSPS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299B4D7-EB7B-4B30-A04C-8AC153BA4A44}"/>
              </a:ext>
            </a:extLst>
          </p:cNvPr>
          <p:cNvSpPr txBox="1"/>
          <p:nvPr/>
        </p:nvSpPr>
        <p:spPr>
          <a:xfrm>
            <a:off x="3880765" y="5117162"/>
            <a:ext cx="3503589" cy="103156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72494" indent="-272494" algn="ctr">
              <a:buFontTx/>
              <a:buChar char="-"/>
            </a:pPr>
            <a:r>
              <a:rPr lang="es-ES" sz="1526" dirty="0"/>
              <a:t>Programas </a:t>
            </a:r>
          </a:p>
          <a:p>
            <a:pPr marL="272494" indent="-272494" algn="ctr">
              <a:buFontTx/>
              <a:buChar char="-"/>
            </a:pPr>
            <a:r>
              <a:rPr lang="es-ES" sz="1526" dirty="0"/>
              <a:t>Direcciones MSPS</a:t>
            </a:r>
          </a:p>
          <a:p>
            <a:pPr marL="272494" indent="-272494" algn="ctr">
              <a:buFontTx/>
              <a:buChar char="-"/>
            </a:pPr>
            <a:r>
              <a:rPr lang="es-ES" sz="1526" dirty="0"/>
              <a:t>OGTED</a:t>
            </a:r>
          </a:p>
          <a:p>
            <a:pPr marL="272494" indent="-272494" algn="ctr">
              <a:buFontTx/>
              <a:buChar char="-"/>
            </a:pPr>
            <a:r>
              <a:rPr lang="es-ES" sz="1526" dirty="0"/>
              <a:t>interinstitucional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A6BA85C-9B63-47BA-868F-50EFCF638BC7}"/>
              </a:ext>
            </a:extLst>
          </p:cNvPr>
          <p:cNvCxnSpPr>
            <a:cxnSpLocks/>
            <a:stCxn id="47" idx="3"/>
            <a:endCxn id="44" idx="1"/>
          </p:cNvCxnSpPr>
          <p:nvPr/>
        </p:nvCxnSpPr>
        <p:spPr>
          <a:xfrm flipV="1">
            <a:off x="7384353" y="5628296"/>
            <a:ext cx="530234" cy="464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D9E850D-EAAB-45D6-A3F8-1FC9078D8B08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5458048" y="2237844"/>
            <a:ext cx="531348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n 49">
            <a:extLst>
              <a:ext uri="{FF2B5EF4-FFF2-40B4-BE49-F238E27FC236}">
                <a16:creationId xmlns:a16="http://schemas.microsoft.com/office/drawing/2014/main" id="{279156AC-4441-44C0-837D-11FBD916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69" y="3961145"/>
            <a:ext cx="1292339" cy="661871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305FA847-58EC-4E9C-9027-B9D490B8342E}"/>
              </a:ext>
            </a:extLst>
          </p:cNvPr>
          <p:cNvSpPr txBox="1"/>
          <p:nvPr/>
        </p:nvSpPr>
        <p:spPr>
          <a:xfrm>
            <a:off x="996643" y="3753284"/>
            <a:ext cx="1238528" cy="26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45" dirty="0"/>
              <a:t>EVENTOS EN SP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C93E896-7F09-4A55-81B1-0DF264A16EA3}"/>
              </a:ext>
            </a:extLst>
          </p:cNvPr>
          <p:cNvSpPr txBox="1"/>
          <p:nvPr/>
        </p:nvSpPr>
        <p:spPr>
          <a:xfrm>
            <a:off x="2885802" y="3742430"/>
            <a:ext cx="1238528" cy="26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45" dirty="0"/>
              <a:t>AMBIENTALES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2A4A8EB-7EF2-4106-A42E-E08B926EAE11}"/>
              </a:ext>
            </a:extLst>
          </p:cNvPr>
          <p:cNvSpPr txBox="1"/>
          <p:nvPr/>
        </p:nvSpPr>
        <p:spPr>
          <a:xfrm>
            <a:off x="1234309" y="5645512"/>
            <a:ext cx="2159942" cy="50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335" b="1" dirty="0"/>
              <a:t>PLAN DE GESTION EVENTOS EMERGENTES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7F8D344B-8D81-4EB3-B3EB-CEB8CA8EA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3" t="31474" r="3527" b="19301"/>
          <a:stretch/>
        </p:blipFill>
        <p:spPr>
          <a:xfrm>
            <a:off x="2704291" y="3966658"/>
            <a:ext cx="1394883" cy="678818"/>
          </a:xfrm>
          <a:prstGeom prst="rect">
            <a:avLst/>
          </a:prstGeom>
        </p:spPr>
      </p:pic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id="{8AD2D487-5376-4275-BAC5-42B062FC3CC1}"/>
              </a:ext>
            </a:extLst>
          </p:cNvPr>
          <p:cNvGraphicFramePr>
            <a:graphicFrameLocks noGrp="1"/>
          </p:cNvGraphicFramePr>
          <p:nvPr/>
        </p:nvGraphicFramePr>
        <p:xfrm>
          <a:off x="4886230" y="3121753"/>
          <a:ext cx="2570722" cy="1453794"/>
        </p:xfrm>
        <a:graphic>
          <a:graphicData uri="http://schemas.openxmlformats.org/drawingml/2006/table">
            <a:tbl>
              <a:tblPr/>
              <a:tblGrid>
                <a:gridCol w="709564">
                  <a:extLst>
                    <a:ext uri="{9D8B030D-6E8A-4147-A177-3AD203B41FA5}">
                      <a16:colId xmlns:a16="http://schemas.microsoft.com/office/drawing/2014/main" val="360420032"/>
                    </a:ext>
                  </a:extLst>
                </a:gridCol>
                <a:gridCol w="1861158">
                  <a:extLst>
                    <a:ext uri="{9D8B030D-6E8A-4147-A177-3AD203B41FA5}">
                      <a16:colId xmlns:a16="http://schemas.microsoft.com/office/drawing/2014/main" val="2388298208"/>
                    </a:ext>
                  </a:extLst>
                </a:gridCol>
              </a:tblGrid>
              <a:tr h="210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riesgo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2150"/>
                  </a:ext>
                </a:extLst>
              </a:tr>
              <a:tr h="3026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 - intersectorial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1556"/>
                  </a:ext>
                </a:extLst>
              </a:tr>
              <a:tr h="3026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Departamental - 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25406"/>
                  </a:ext>
                </a:extLst>
              </a:tr>
              <a:tr h="3026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37481"/>
                  </a:ext>
                </a:extLst>
              </a:tr>
              <a:tr h="3331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- municipal - departamental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47290"/>
                  </a:ext>
                </a:extLst>
              </a:tr>
            </a:tbl>
          </a:graphicData>
        </a:graphic>
      </p:graphicFrame>
      <p:grpSp>
        <p:nvGrpSpPr>
          <p:cNvPr id="56" name="Grupo 55">
            <a:extLst>
              <a:ext uri="{FF2B5EF4-FFF2-40B4-BE49-F238E27FC236}">
                <a16:creationId xmlns:a16="http://schemas.microsoft.com/office/drawing/2014/main" id="{CCBBFF73-1B09-464E-AF7F-AB48462A0860}"/>
              </a:ext>
            </a:extLst>
          </p:cNvPr>
          <p:cNvGrpSpPr/>
          <p:nvPr/>
        </p:nvGrpSpPr>
        <p:grpSpPr>
          <a:xfrm>
            <a:off x="7610623" y="3051825"/>
            <a:ext cx="3588181" cy="1570725"/>
            <a:chOff x="4187885" y="3436945"/>
            <a:chExt cx="4433642" cy="2249129"/>
          </a:xfrm>
        </p:grpSpPr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32CBBCFA-DD30-4473-835F-B03074FA6230}"/>
                </a:ext>
              </a:extLst>
            </p:cNvPr>
            <p:cNvSpPr txBox="1"/>
            <p:nvPr/>
          </p:nvSpPr>
          <p:spPr>
            <a:xfrm>
              <a:off x="4187885" y="4212755"/>
              <a:ext cx="1785756" cy="74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71969">
                <a:defRPr/>
              </a:pPr>
              <a:r>
                <a:rPr lang="es-ES" sz="1400" b="1" dirty="0">
                  <a:solidFill>
                    <a:srgbClr val="70AD47">
                      <a:lumMod val="50000"/>
                    </a:srgbClr>
                  </a:solidFill>
                  <a:latin typeface="Calibri"/>
                </a:rPr>
                <a:t>Nivel de respuesta INS</a:t>
              </a:r>
            </a:p>
          </p:txBody>
        </p:sp>
        <p:graphicFrame>
          <p:nvGraphicFramePr>
            <p:cNvPr id="58" name="Diagrama 57">
              <a:extLst>
                <a:ext uri="{FF2B5EF4-FFF2-40B4-BE49-F238E27FC236}">
                  <a16:creationId xmlns:a16="http://schemas.microsoft.com/office/drawing/2014/main" id="{83074C76-6E26-4C00-A84B-156FE34EBEA1}"/>
                </a:ext>
              </a:extLst>
            </p:cNvPr>
            <p:cNvGraphicFramePr/>
            <p:nvPr/>
          </p:nvGraphicFramePr>
          <p:xfrm>
            <a:off x="4840798" y="3436945"/>
            <a:ext cx="3780729" cy="22491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pic>
        <p:nvPicPr>
          <p:cNvPr id="59" name="Imagen 58">
            <a:extLst>
              <a:ext uri="{FF2B5EF4-FFF2-40B4-BE49-F238E27FC236}">
                <a16:creationId xmlns:a16="http://schemas.microsoft.com/office/drawing/2014/main" id="{CCB9F877-DBC8-4EFC-9432-30995303FA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68" y="1441907"/>
            <a:ext cx="3405041" cy="1594343"/>
          </a:xfrm>
          <a:prstGeom prst="rect">
            <a:avLst/>
          </a:prstGeom>
        </p:spPr>
      </p:pic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796D1CBD-9D2E-41BA-B4AD-927015C5878E}"/>
              </a:ext>
            </a:extLst>
          </p:cNvPr>
          <p:cNvCxnSpPr>
            <a:cxnSpLocks/>
            <a:stCxn id="36" idx="3"/>
            <a:endCxn id="59" idx="1"/>
          </p:cNvCxnSpPr>
          <p:nvPr/>
        </p:nvCxnSpPr>
        <p:spPr>
          <a:xfrm>
            <a:off x="7233875" y="2237844"/>
            <a:ext cx="621092" cy="1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0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62E2183-EEDE-476D-A1FC-BB735B6FA333}"/>
              </a:ext>
            </a:extLst>
          </p:cNvPr>
          <p:cNvCxnSpPr>
            <a:cxnSpLocks/>
          </p:cNvCxnSpPr>
          <p:nvPr/>
        </p:nvCxnSpPr>
        <p:spPr>
          <a:xfrm>
            <a:off x="2565779" y="57730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70153E-2E3F-4FDA-984A-76343012C8E9}"/>
              </a:ext>
            </a:extLst>
          </p:cNvPr>
          <p:cNvGrpSpPr/>
          <p:nvPr/>
        </p:nvGrpSpPr>
        <p:grpSpPr>
          <a:xfrm>
            <a:off x="0" y="549822"/>
            <a:ext cx="12391424" cy="5591739"/>
            <a:chOff x="149543" y="656460"/>
            <a:chExt cx="12391424" cy="559173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D26E798-6117-4392-A33D-03AF5F97C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691" t="50306"/>
            <a:stretch/>
          </p:blipFill>
          <p:spPr>
            <a:xfrm>
              <a:off x="1911745" y="1034719"/>
              <a:ext cx="8543145" cy="443132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AF468DE-C851-4F96-A6EA-E97691B87243}"/>
                </a:ext>
              </a:extLst>
            </p:cNvPr>
            <p:cNvSpPr txBox="1"/>
            <p:nvPr/>
          </p:nvSpPr>
          <p:spPr>
            <a:xfrm>
              <a:off x="149543" y="4872098"/>
              <a:ext cx="1417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Avalancha  Mocoa</a:t>
              </a:r>
            </a:p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 01/04/2017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B12B09C-98EE-4B55-B8C4-35BB23F83600}"/>
                </a:ext>
              </a:extLst>
            </p:cNvPr>
            <p:cNvSpPr txBox="1"/>
            <p:nvPr/>
          </p:nvSpPr>
          <p:spPr>
            <a:xfrm>
              <a:off x="2821041" y="5786534"/>
              <a:ext cx="1378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Visita Papa</a:t>
              </a:r>
            </a:p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Septiembre 2017</a:t>
              </a: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A22A14D3-3AFE-48C9-AB5D-29C8107A0A9B}"/>
                </a:ext>
              </a:extLst>
            </p:cNvPr>
            <p:cNvSpPr/>
            <p:nvPr/>
          </p:nvSpPr>
          <p:spPr>
            <a:xfrm>
              <a:off x="1514814" y="5081830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92B9BC3-29D9-406D-A1EE-266941990FD7}"/>
                </a:ext>
              </a:extLst>
            </p:cNvPr>
            <p:cNvCxnSpPr>
              <a:stCxn id="9" idx="1"/>
            </p:cNvCxnSpPr>
            <p:nvPr/>
          </p:nvCxnSpPr>
          <p:spPr>
            <a:xfrm>
              <a:off x="1713905" y="5329996"/>
              <a:ext cx="188778" cy="9739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84E0EF59-6EEE-495D-9830-4BCD0FA830E6}"/>
                </a:ext>
              </a:extLst>
            </p:cNvPr>
            <p:cNvSpPr/>
            <p:nvPr/>
          </p:nvSpPr>
          <p:spPr>
            <a:xfrm>
              <a:off x="3164228" y="5461930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F8E4036-E959-4AD6-B962-EB357E126C17}"/>
                </a:ext>
              </a:extLst>
            </p:cNvPr>
            <p:cNvCxnSpPr>
              <a:stCxn id="11" idx="4"/>
            </p:cNvCxnSpPr>
            <p:nvPr/>
          </p:nvCxnSpPr>
          <p:spPr>
            <a:xfrm flipH="1" flipV="1">
              <a:off x="3091600" y="5382817"/>
              <a:ext cx="134670" cy="7911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F0EB8A9-A5DD-483D-A5B1-66C9DA62A136}"/>
                </a:ext>
              </a:extLst>
            </p:cNvPr>
            <p:cNvSpPr/>
            <p:nvPr/>
          </p:nvSpPr>
          <p:spPr>
            <a:xfrm>
              <a:off x="4456948" y="5494825"/>
              <a:ext cx="1033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Activación Sarampión </a:t>
              </a:r>
            </a:p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Marzo 2018</a:t>
              </a:r>
            </a:p>
          </p:txBody>
        </p:sp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AFF01EC1-0F72-49A3-BBDB-E7DFE1D6C715}"/>
                </a:ext>
              </a:extLst>
            </p:cNvPr>
            <p:cNvSpPr/>
            <p:nvPr/>
          </p:nvSpPr>
          <p:spPr>
            <a:xfrm>
              <a:off x="5488334" y="4620910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5583F069-77BF-40D9-90BA-08C84A8A93DB}"/>
                </a:ext>
              </a:extLst>
            </p:cNvPr>
            <p:cNvSpPr/>
            <p:nvPr/>
          </p:nvSpPr>
          <p:spPr>
            <a:xfrm>
              <a:off x="4836081" y="5263473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6DBD7D1-49DE-4F31-93B1-112EC665A531}"/>
                </a:ext>
              </a:extLst>
            </p:cNvPr>
            <p:cNvSpPr txBox="1"/>
            <p:nvPr/>
          </p:nvSpPr>
          <p:spPr>
            <a:xfrm>
              <a:off x="6273237" y="5032364"/>
              <a:ext cx="125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Activación COE</a:t>
              </a:r>
            </a:p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Repatriación Wuhan Febrero 2020</a:t>
              </a:r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1D8601AF-FF4D-47B2-8E08-FEF607BCCD17}"/>
                </a:ext>
              </a:extLst>
            </p:cNvPr>
            <p:cNvSpPr/>
            <p:nvPr/>
          </p:nvSpPr>
          <p:spPr>
            <a:xfrm>
              <a:off x="6142671" y="4908281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0409C2B-F950-4908-8F91-8BAB95569AF4}"/>
                </a:ext>
              </a:extLst>
            </p:cNvPr>
            <p:cNvSpPr txBox="1"/>
            <p:nvPr/>
          </p:nvSpPr>
          <p:spPr>
            <a:xfrm>
              <a:off x="4349187" y="4183130"/>
              <a:ext cx="1629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latin typeface="Arial Narrow" panose="020B0606020202030204" pitchFamily="34" charset="0"/>
                </a:rPr>
                <a:t>Declaratoria Dengue </a:t>
              </a:r>
            </a:p>
            <a:p>
              <a:pPr algn="ctr"/>
              <a:r>
                <a:rPr lang="es-ES" sz="1200" dirty="0">
                  <a:latin typeface="Arial Narrow" panose="020B0606020202030204" pitchFamily="34" charset="0"/>
                </a:rPr>
                <a:t> SE 8 2019</a:t>
              </a:r>
              <a:endParaRPr lang="es-CO" sz="12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A51977D8-43D9-484B-A011-A69034408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5979" y="4467486"/>
              <a:ext cx="50428" cy="524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858BCCF-7CDC-44B0-9F44-14E10785C470}"/>
                </a:ext>
              </a:extLst>
            </p:cNvPr>
            <p:cNvSpPr txBox="1"/>
            <p:nvPr/>
          </p:nvSpPr>
          <p:spPr>
            <a:xfrm>
              <a:off x="7586151" y="4775692"/>
              <a:ext cx="1629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Confirmación primer caso Covid-19 6 de Marzo 2020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01DA0EA-75A3-4339-BB34-329AB07C5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9971" y="656460"/>
              <a:ext cx="2109269" cy="1752042"/>
            </a:xfrm>
            <a:prstGeom prst="rect">
              <a:avLst/>
            </a:prstGeom>
          </p:spPr>
        </p:pic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592C7F01-138F-475A-82DD-8826A0833F19}"/>
                </a:ext>
              </a:extLst>
            </p:cNvPr>
            <p:cNvSpPr/>
            <p:nvPr/>
          </p:nvSpPr>
          <p:spPr>
            <a:xfrm>
              <a:off x="7568712" y="4378655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C475CF35-EF76-4AE4-8769-40EBCCC0328B}"/>
                </a:ext>
              </a:extLst>
            </p:cNvPr>
            <p:cNvCxnSpPr>
              <a:endCxn id="22" idx="3"/>
            </p:cNvCxnSpPr>
            <p:nvPr/>
          </p:nvCxnSpPr>
          <p:spPr>
            <a:xfrm>
              <a:off x="7400233" y="4401312"/>
              <a:ext cx="168479" cy="1014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0BB0400-25ED-422C-AF50-02A0EABA4100}"/>
                </a:ext>
              </a:extLst>
            </p:cNvPr>
            <p:cNvSpPr txBox="1"/>
            <p:nvPr/>
          </p:nvSpPr>
          <p:spPr>
            <a:xfrm>
              <a:off x="8352547" y="4069185"/>
              <a:ext cx="1783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Despliegue ERI a ET Marzo 2020</a:t>
              </a:r>
            </a:p>
          </p:txBody>
        </p:sp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7ED6D26F-F4A4-46DB-83B9-47B38373AF98}"/>
                </a:ext>
              </a:extLst>
            </p:cNvPr>
            <p:cNvSpPr/>
            <p:nvPr/>
          </p:nvSpPr>
          <p:spPr>
            <a:xfrm>
              <a:off x="8519405" y="3875100"/>
              <a:ext cx="190952" cy="20557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49C98FE-E33C-415E-A150-A19A18DA8AF1}"/>
                </a:ext>
              </a:extLst>
            </p:cNvPr>
            <p:cNvSpPr txBox="1"/>
            <p:nvPr/>
          </p:nvSpPr>
          <p:spPr>
            <a:xfrm>
              <a:off x="9299891" y="3379801"/>
              <a:ext cx="217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Priorizaron 10 departamentos fronterizos  para contratación gestores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2DE1285-C39D-4E32-A1F5-666E0E3DC0F0}"/>
                </a:ext>
              </a:extLst>
            </p:cNvPr>
            <p:cNvSpPr txBox="1"/>
            <p:nvPr/>
          </p:nvSpPr>
          <p:spPr>
            <a:xfrm>
              <a:off x="6396139" y="3422660"/>
              <a:ext cx="150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Monitoreo de medios de forma permanente </a:t>
              </a:r>
            </a:p>
          </p:txBody>
        </p:sp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48C1FC46-C002-4354-A4B2-33EACB67AB68}"/>
                </a:ext>
              </a:extLst>
            </p:cNvPr>
            <p:cNvSpPr/>
            <p:nvPr/>
          </p:nvSpPr>
          <p:spPr>
            <a:xfrm>
              <a:off x="7717449" y="3741526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0E2C50EA-D0AF-403B-8079-54D1E059450B}"/>
                </a:ext>
              </a:extLst>
            </p:cNvPr>
            <p:cNvCxnSpPr>
              <a:endCxn id="28" idx="0"/>
            </p:cNvCxnSpPr>
            <p:nvPr/>
          </p:nvCxnSpPr>
          <p:spPr>
            <a:xfrm flipH="1" flipV="1">
              <a:off x="7978581" y="3865609"/>
              <a:ext cx="171779" cy="12862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4878579-720A-4AFE-98CC-BC16DB0938CF}"/>
                </a:ext>
              </a:extLst>
            </p:cNvPr>
            <p:cNvSpPr txBox="1"/>
            <p:nvPr/>
          </p:nvSpPr>
          <p:spPr>
            <a:xfrm>
              <a:off x="7596180" y="2568434"/>
              <a:ext cx="1560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Organización SAR </a:t>
              </a:r>
            </a:p>
          </p:txBody>
        </p:sp>
        <p:sp>
          <p:nvSpPr>
            <p:cNvPr id="31" name="Hexágono 30">
              <a:extLst>
                <a:ext uri="{FF2B5EF4-FFF2-40B4-BE49-F238E27FC236}">
                  <a16:creationId xmlns:a16="http://schemas.microsoft.com/office/drawing/2014/main" id="{9192A163-394F-41CD-A363-78B34E5AFEC3}"/>
                </a:ext>
              </a:extLst>
            </p:cNvPr>
            <p:cNvSpPr/>
            <p:nvPr/>
          </p:nvSpPr>
          <p:spPr>
            <a:xfrm>
              <a:off x="8891212" y="2808841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138ED34B-0C1A-4FB8-913B-60A64B143683}"/>
                </a:ext>
              </a:extLst>
            </p:cNvPr>
            <p:cNvCxnSpPr/>
            <p:nvPr/>
          </p:nvCxnSpPr>
          <p:spPr>
            <a:xfrm flipH="1" flipV="1">
              <a:off x="9120517" y="3034966"/>
              <a:ext cx="171779" cy="12862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46FA0A7-FCFB-4504-9458-0C7C21F40EFB}"/>
                </a:ext>
              </a:extLst>
            </p:cNvPr>
            <p:cNvSpPr txBox="1"/>
            <p:nvPr/>
          </p:nvSpPr>
          <p:spPr>
            <a:xfrm>
              <a:off x="6884226" y="2978412"/>
              <a:ext cx="1558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SITREP diario</a:t>
              </a:r>
            </a:p>
          </p:txBody>
        </p:sp>
        <p:sp>
          <p:nvSpPr>
            <p:cNvPr id="34" name="Hexágono 33">
              <a:extLst>
                <a:ext uri="{FF2B5EF4-FFF2-40B4-BE49-F238E27FC236}">
                  <a16:creationId xmlns:a16="http://schemas.microsoft.com/office/drawing/2014/main" id="{45B18DE8-9115-42AA-983D-177EAF4145B3}"/>
                </a:ext>
              </a:extLst>
            </p:cNvPr>
            <p:cNvSpPr/>
            <p:nvPr/>
          </p:nvSpPr>
          <p:spPr>
            <a:xfrm>
              <a:off x="9662035" y="3058196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F61B985-C02F-4C85-ADB4-A3226815BE94}"/>
                </a:ext>
              </a:extLst>
            </p:cNvPr>
            <p:cNvCxnSpPr>
              <a:stCxn id="34" idx="3"/>
            </p:cNvCxnSpPr>
            <p:nvPr/>
          </p:nvCxnSpPr>
          <p:spPr>
            <a:xfrm flipH="1" flipV="1">
              <a:off x="9520500" y="3031543"/>
              <a:ext cx="141535" cy="1507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63B07645-311C-4F06-ABF0-94CD4999F171}"/>
                </a:ext>
              </a:extLst>
            </p:cNvPr>
            <p:cNvSpPr txBox="1"/>
            <p:nvPr/>
          </p:nvSpPr>
          <p:spPr>
            <a:xfrm>
              <a:off x="7888357" y="2040722"/>
              <a:ext cx="16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Inicio cuarentena 23 marzo 2020</a:t>
              </a:r>
            </a:p>
          </p:txBody>
        </p:sp>
        <p:sp>
          <p:nvSpPr>
            <p:cNvPr id="37" name="Hexágono 36">
              <a:extLst>
                <a:ext uri="{FF2B5EF4-FFF2-40B4-BE49-F238E27FC236}">
                  <a16:creationId xmlns:a16="http://schemas.microsoft.com/office/drawing/2014/main" id="{938CC593-04A4-4DB9-9BB0-4A1530E3310D}"/>
                </a:ext>
              </a:extLst>
            </p:cNvPr>
            <p:cNvSpPr/>
            <p:nvPr/>
          </p:nvSpPr>
          <p:spPr>
            <a:xfrm>
              <a:off x="9304173" y="2442137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95846C60-A580-426B-A75E-8C44C0F8EA0D}"/>
                </a:ext>
              </a:extLst>
            </p:cNvPr>
            <p:cNvCxnSpPr>
              <a:stCxn id="37" idx="1"/>
            </p:cNvCxnSpPr>
            <p:nvPr/>
          </p:nvCxnSpPr>
          <p:spPr>
            <a:xfrm>
              <a:off x="9503264" y="2690303"/>
              <a:ext cx="161862" cy="8015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4EDEB08-712B-4DC4-BE3D-EFE6F8588869}"/>
                </a:ext>
              </a:extLst>
            </p:cNvPr>
            <p:cNvSpPr txBox="1"/>
            <p:nvPr/>
          </p:nvSpPr>
          <p:spPr>
            <a:xfrm>
              <a:off x="10216175" y="2663448"/>
              <a:ext cx="16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Arial Narrow" panose="020B0606020202030204" pitchFamily="34" charset="0"/>
                </a:rPr>
                <a:t>A</a:t>
              </a:r>
              <a:r>
                <a:rPr lang="es-CO" sz="1200" b="1" dirty="0">
                  <a:latin typeface="Arial Narrow" panose="020B0606020202030204" pitchFamily="34" charset="0"/>
                </a:rPr>
                <a:t>asignación gestores a cada ET</a:t>
              </a:r>
            </a:p>
          </p:txBody>
        </p:sp>
        <p:sp>
          <p:nvSpPr>
            <p:cNvPr id="40" name="Hexágono 39">
              <a:extLst>
                <a:ext uri="{FF2B5EF4-FFF2-40B4-BE49-F238E27FC236}">
                  <a16:creationId xmlns:a16="http://schemas.microsoft.com/office/drawing/2014/main" id="{F899057B-D867-47EC-9827-07A565A93DC5}"/>
                </a:ext>
              </a:extLst>
            </p:cNvPr>
            <p:cNvSpPr/>
            <p:nvPr/>
          </p:nvSpPr>
          <p:spPr>
            <a:xfrm>
              <a:off x="9978787" y="2543863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06151493-097F-474D-B79D-ECE1A7196949}"/>
                </a:ext>
              </a:extLst>
            </p:cNvPr>
            <p:cNvCxnSpPr>
              <a:endCxn id="40" idx="2"/>
            </p:cNvCxnSpPr>
            <p:nvPr/>
          </p:nvCxnSpPr>
          <p:spPr>
            <a:xfrm>
              <a:off x="9772551" y="2704982"/>
              <a:ext cx="268278" cy="8704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Hexágono 41">
              <a:extLst>
                <a:ext uri="{FF2B5EF4-FFF2-40B4-BE49-F238E27FC236}">
                  <a16:creationId xmlns:a16="http://schemas.microsoft.com/office/drawing/2014/main" id="{18DC7E33-8FC7-46EB-96B0-4D10037AFB80}"/>
                </a:ext>
              </a:extLst>
            </p:cNvPr>
            <p:cNvSpPr/>
            <p:nvPr/>
          </p:nvSpPr>
          <p:spPr>
            <a:xfrm>
              <a:off x="8246562" y="3346005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F4DF28FB-6DDA-4307-8227-9A5A5CEFFA5C}"/>
                </a:ext>
              </a:extLst>
            </p:cNvPr>
            <p:cNvCxnSpPr>
              <a:endCxn id="42" idx="2"/>
            </p:cNvCxnSpPr>
            <p:nvPr/>
          </p:nvCxnSpPr>
          <p:spPr>
            <a:xfrm flipH="1" flipV="1">
              <a:off x="8308604" y="3594171"/>
              <a:ext cx="263743" cy="2089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8D0A6-CF82-4F89-B5E7-FACC87AD5E9D}"/>
                </a:ext>
              </a:extLst>
            </p:cNvPr>
            <p:cNvSpPr txBox="1"/>
            <p:nvPr/>
          </p:nvSpPr>
          <p:spPr>
            <a:xfrm>
              <a:off x="10259125" y="2121804"/>
              <a:ext cx="1558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PMU diario</a:t>
              </a:r>
            </a:p>
          </p:txBody>
        </p:sp>
        <p:sp>
          <p:nvSpPr>
            <p:cNvPr id="45" name="Hexágono 44">
              <a:extLst>
                <a:ext uri="{FF2B5EF4-FFF2-40B4-BE49-F238E27FC236}">
                  <a16:creationId xmlns:a16="http://schemas.microsoft.com/office/drawing/2014/main" id="{6F6596FF-7D2C-4707-839B-47DA5C433F91}"/>
                </a:ext>
              </a:extLst>
            </p:cNvPr>
            <p:cNvSpPr/>
            <p:nvPr/>
          </p:nvSpPr>
          <p:spPr>
            <a:xfrm>
              <a:off x="10357656" y="2136221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A4E1F526-1CEA-4BC1-BF0B-4D1D660E707D}"/>
                </a:ext>
              </a:extLst>
            </p:cNvPr>
            <p:cNvCxnSpPr>
              <a:endCxn id="45" idx="2"/>
            </p:cNvCxnSpPr>
            <p:nvPr/>
          </p:nvCxnSpPr>
          <p:spPr>
            <a:xfrm>
              <a:off x="10123545" y="2207574"/>
              <a:ext cx="296153" cy="17681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17EF0685-BA43-411A-87AB-90AA8E500478}"/>
                </a:ext>
              </a:extLst>
            </p:cNvPr>
            <p:cNvSpPr txBox="1"/>
            <p:nvPr/>
          </p:nvSpPr>
          <p:spPr>
            <a:xfrm>
              <a:off x="10707283" y="1723092"/>
              <a:ext cx="1558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latin typeface="Arial Narrow" panose="020B0606020202030204" pitchFamily="34" charset="0"/>
                </a:rPr>
                <a:t>A</a:t>
              </a:r>
              <a:r>
                <a:rPr lang="es-CO" sz="1200" dirty="0" err="1">
                  <a:latin typeface="Arial Narrow" panose="020B0606020202030204" pitchFamily="34" charset="0"/>
                </a:rPr>
                <a:t>nálisis</a:t>
              </a:r>
              <a:r>
                <a:rPr lang="es-CO" sz="1200" dirty="0">
                  <a:latin typeface="Arial Narrow" panose="020B0606020202030204" pitchFamily="34" charset="0"/>
                </a:rPr>
                <a:t> de información permanente  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08C2F108-A3CB-4BCB-BE13-91B3B1C149E7}"/>
                </a:ext>
              </a:extLst>
            </p:cNvPr>
            <p:cNvSpPr/>
            <p:nvPr/>
          </p:nvSpPr>
          <p:spPr>
            <a:xfrm>
              <a:off x="10552156" y="1211110"/>
              <a:ext cx="19888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>
                  <a:latin typeface="Arial Narrow" panose="020B0606020202030204" pitchFamily="34" charset="0"/>
                </a:rPr>
                <a:t>I</a:t>
              </a:r>
              <a:r>
                <a:rPr lang="es-CO" sz="1200" dirty="0" err="1">
                  <a:latin typeface="Arial Narrow" panose="020B0606020202030204" pitchFamily="34" charset="0"/>
                </a:rPr>
                <a:t>mplementación</a:t>
              </a:r>
              <a:r>
                <a:rPr lang="es-CO" sz="1200" dirty="0">
                  <a:latin typeface="Arial Narrow" panose="020B0606020202030204" pitchFamily="34" charset="0"/>
                </a:rPr>
                <a:t> modelo de transferencias</a:t>
              </a:r>
            </a:p>
          </p:txBody>
        </p:sp>
        <p:sp>
          <p:nvSpPr>
            <p:cNvPr id="49" name="Hexágono 48">
              <a:extLst>
                <a:ext uri="{FF2B5EF4-FFF2-40B4-BE49-F238E27FC236}">
                  <a16:creationId xmlns:a16="http://schemas.microsoft.com/office/drawing/2014/main" id="{DC3D4CC3-F593-4E24-8C25-2540BCA9A785}"/>
                </a:ext>
              </a:extLst>
            </p:cNvPr>
            <p:cNvSpPr/>
            <p:nvPr/>
          </p:nvSpPr>
          <p:spPr>
            <a:xfrm>
              <a:off x="10458647" y="1754877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EB2C6831-D58C-4431-9F6B-A8185DD75971}"/>
                </a:ext>
              </a:extLst>
            </p:cNvPr>
            <p:cNvCxnSpPr>
              <a:endCxn id="49" idx="2"/>
            </p:cNvCxnSpPr>
            <p:nvPr/>
          </p:nvCxnSpPr>
          <p:spPr>
            <a:xfrm flipV="1">
              <a:off x="10155039" y="2003043"/>
              <a:ext cx="365650" cy="4477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Hexágono 50">
              <a:extLst>
                <a:ext uri="{FF2B5EF4-FFF2-40B4-BE49-F238E27FC236}">
                  <a16:creationId xmlns:a16="http://schemas.microsoft.com/office/drawing/2014/main" id="{B0E33A89-8FDC-4C47-B4C2-806EB8A55B11}"/>
                </a:ext>
              </a:extLst>
            </p:cNvPr>
            <p:cNvSpPr/>
            <p:nvPr/>
          </p:nvSpPr>
          <p:spPr>
            <a:xfrm>
              <a:off x="10468332" y="1360867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2CD04B56-9BE8-4378-BFEE-8DA8B48284B6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10309326" y="1609033"/>
              <a:ext cx="221048" cy="79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Hexágono 52">
              <a:extLst>
                <a:ext uri="{FF2B5EF4-FFF2-40B4-BE49-F238E27FC236}">
                  <a16:creationId xmlns:a16="http://schemas.microsoft.com/office/drawing/2014/main" id="{E4A0A8B8-8C51-4263-9D76-E4B57E59A3BB}"/>
                </a:ext>
              </a:extLst>
            </p:cNvPr>
            <p:cNvSpPr/>
            <p:nvPr/>
          </p:nvSpPr>
          <p:spPr>
            <a:xfrm>
              <a:off x="9940229" y="1004257"/>
              <a:ext cx="261132" cy="248166"/>
            </a:xfrm>
            <a:prstGeom prst="hex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>
                <a:latin typeface="Arial Narrow" panose="020B0606020202030204" pitchFamily="34" charset="0"/>
              </a:endParaRPr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8CAE4636-FBCA-405C-9E01-F67BB32D11D6}"/>
                </a:ext>
              </a:extLst>
            </p:cNvPr>
            <p:cNvCxnSpPr>
              <a:endCxn id="53" idx="2"/>
            </p:cNvCxnSpPr>
            <p:nvPr/>
          </p:nvCxnSpPr>
          <p:spPr>
            <a:xfrm flipH="1" flipV="1">
              <a:off x="10002271" y="1252423"/>
              <a:ext cx="375468" cy="1693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0C5D8842-97CC-4963-B241-45A5B357A2B7}"/>
                </a:ext>
              </a:extLst>
            </p:cNvPr>
            <p:cNvSpPr/>
            <p:nvPr/>
          </p:nvSpPr>
          <p:spPr>
            <a:xfrm>
              <a:off x="8150360" y="962459"/>
              <a:ext cx="1825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dirty="0">
                  <a:latin typeface="Arial Narrow" panose="020B0606020202030204" pitchFamily="34" charset="0"/>
                </a:rPr>
                <a:t>Seguimiento permanente poblaciones especiales</a:t>
              </a:r>
            </a:p>
          </p:txBody>
        </p:sp>
      </p:grpSp>
      <p:pic>
        <p:nvPicPr>
          <p:cNvPr id="56" name="Picture 2" descr="Avalancha en Mocoa, una de las peores tragedias de 2017 | EL ESPECTADOR">
            <a:extLst>
              <a:ext uri="{FF2B5EF4-FFF2-40B4-BE49-F238E27FC236}">
                <a16:creationId xmlns:a16="http://schemas.microsoft.com/office/drawing/2014/main" id="{5DE7DD23-CDC6-44D9-B390-5B523689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1" y="2526145"/>
            <a:ext cx="2573735" cy="17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2BDCC838-40D6-47E4-A177-0E70E4D33633}"/>
              </a:ext>
            </a:extLst>
          </p:cNvPr>
          <p:cNvCxnSpPr>
            <a:endCxn id="15" idx="4"/>
          </p:cNvCxnSpPr>
          <p:nvPr/>
        </p:nvCxnSpPr>
        <p:spPr>
          <a:xfrm>
            <a:off x="4551179" y="5099275"/>
            <a:ext cx="197401" cy="5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9DB2AEE3-AB50-43D1-8A1F-11011709DAB9}"/>
              </a:ext>
            </a:extLst>
          </p:cNvPr>
          <p:cNvCxnSpPr>
            <a:endCxn id="14" idx="1"/>
          </p:cNvCxnSpPr>
          <p:nvPr/>
        </p:nvCxnSpPr>
        <p:spPr>
          <a:xfrm flipH="1" flipV="1">
            <a:off x="5537882" y="4762438"/>
            <a:ext cx="184371" cy="3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E2D81F73-8136-40D7-A5BD-26327B87147E}"/>
              </a:ext>
            </a:extLst>
          </p:cNvPr>
          <p:cNvCxnSpPr>
            <a:endCxn id="17" idx="4"/>
          </p:cNvCxnSpPr>
          <p:nvPr/>
        </p:nvCxnSpPr>
        <p:spPr>
          <a:xfrm>
            <a:off x="5993128" y="4762438"/>
            <a:ext cx="62042" cy="3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4" descr="Coronavirus | &quot;Un enemigo increíblemente astuto&quot;: por qué el virus que  causa el covid-19 se propaga con tanta eficacia entre los humanos - BBC  News Mundo">
            <a:extLst>
              <a:ext uri="{FF2B5EF4-FFF2-40B4-BE49-F238E27FC236}">
                <a16:creationId xmlns:a16="http://schemas.microsoft.com/office/drawing/2014/main" id="{958B6C1D-6C11-424B-9A48-3E6A5ACA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10" y="4467265"/>
            <a:ext cx="2171250" cy="1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26764C5C-CECB-47DD-8F80-AC5D4551D8CE}"/>
              </a:ext>
            </a:extLst>
          </p:cNvPr>
          <p:cNvCxnSpPr>
            <a:cxnSpLocks/>
          </p:cNvCxnSpPr>
          <p:nvPr/>
        </p:nvCxnSpPr>
        <p:spPr>
          <a:xfrm flipV="1">
            <a:off x="3705726" y="1792399"/>
            <a:ext cx="3917199" cy="19665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AB2B498-1969-4100-8A82-7FA19D35C5FE}"/>
              </a:ext>
            </a:extLst>
          </p:cNvPr>
          <p:cNvSpPr txBox="1"/>
          <p:nvPr/>
        </p:nvSpPr>
        <p:spPr>
          <a:xfrm rot="20036507">
            <a:off x="3800606" y="2388352"/>
            <a:ext cx="361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EISP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2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D6003E-54B3-49E5-827B-94555151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755259"/>
            <a:ext cx="10782300" cy="1468829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latin typeface="Helvetica" panose="020B0604020202020204" pitchFamily="34" charset="0"/>
                <a:cs typeface="Helvetica" panose="020B0604020202020204" pitchFamily="34" charset="0"/>
              </a:rPr>
              <a:t>SISTEMA COMANDO INCIDENTE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9E1A233-8459-496C-BC46-015C61E8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65" y="1810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 50142">
            <a:extLst>
              <a:ext uri="{FF2B5EF4-FFF2-40B4-BE49-F238E27FC236}">
                <a16:creationId xmlns:a16="http://schemas.microsoft.com/office/drawing/2014/main" id="{980490D7-11AA-482F-ABF0-FDA763BDE118}"/>
              </a:ext>
            </a:extLst>
          </p:cNvPr>
          <p:cNvGrpSpPr/>
          <p:nvPr/>
        </p:nvGrpSpPr>
        <p:grpSpPr>
          <a:xfrm>
            <a:off x="1716064" y="1766888"/>
            <a:ext cx="9340407" cy="4358339"/>
            <a:chOff x="0" y="0"/>
            <a:chExt cx="6996392" cy="3579876"/>
          </a:xfrm>
        </p:grpSpPr>
        <p:sp>
          <p:nvSpPr>
            <p:cNvPr id="7" name="Shape 52866">
              <a:extLst>
                <a:ext uri="{FF2B5EF4-FFF2-40B4-BE49-F238E27FC236}">
                  <a16:creationId xmlns:a16="http://schemas.microsoft.com/office/drawing/2014/main" id="{E6371589-EA9E-43F2-B120-787291E861C9}"/>
                </a:ext>
              </a:extLst>
            </p:cNvPr>
            <p:cNvSpPr/>
            <p:nvPr/>
          </p:nvSpPr>
          <p:spPr>
            <a:xfrm>
              <a:off x="3975" y="0"/>
              <a:ext cx="6845300" cy="615328"/>
            </a:xfrm>
            <a:custGeom>
              <a:avLst/>
              <a:gdLst/>
              <a:ahLst/>
              <a:cxnLst/>
              <a:rect l="0" t="0" r="0" b="0"/>
              <a:pathLst>
                <a:path w="6845300" h="615328">
                  <a:moveTo>
                    <a:pt x="0" y="0"/>
                  </a:moveTo>
                  <a:lnTo>
                    <a:pt x="6845300" y="0"/>
                  </a:lnTo>
                  <a:lnTo>
                    <a:pt x="6845300" y="615328"/>
                  </a:lnTo>
                  <a:lnTo>
                    <a:pt x="0" y="61532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DD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Shape 52867">
              <a:extLst>
                <a:ext uri="{FF2B5EF4-FFF2-40B4-BE49-F238E27FC236}">
                  <a16:creationId xmlns:a16="http://schemas.microsoft.com/office/drawing/2014/main" id="{EA80D01E-7D6D-47A0-8694-1E1708DED21D}"/>
                </a:ext>
              </a:extLst>
            </p:cNvPr>
            <p:cNvSpPr/>
            <p:nvPr/>
          </p:nvSpPr>
          <p:spPr>
            <a:xfrm>
              <a:off x="65520" y="2337071"/>
              <a:ext cx="6845300" cy="468389"/>
            </a:xfrm>
            <a:custGeom>
              <a:avLst/>
              <a:gdLst/>
              <a:ahLst/>
              <a:cxnLst/>
              <a:rect l="0" t="0" r="0" b="0"/>
              <a:pathLst>
                <a:path w="6845300" h="468389">
                  <a:moveTo>
                    <a:pt x="0" y="0"/>
                  </a:moveTo>
                  <a:lnTo>
                    <a:pt x="6845300" y="0"/>
                  </a:lnTo>
                  <a:lnTo>
                    <a:pt x="6845300" y="468389"/>
                  </a:lnTo>
                  <a:lnTo>
                    <a:pt x="0" y="468389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DD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 52868">
              <a:extLst>
                <a:ext uri="{FF2B5EF4-FFF2-40B4-BE49-F238E27FC236}">
                  <a16:creationId xmlns:a16="http://schemas.microsoft.com/office/drawing/2014/main" id="{F4E57121-5A0C-4B9C-B7DC-0DD5BC50E587}"/>
                </a:ext>
              </a:extLst>
            </p:cNvPr>
            <p:cNvSpPr/>
            <p:nvPr/>
          </p:nvSpPr>
          <p:spPr>
            <a:xfrm>
              <a:off x="39414" y="1156488"/>
              <a:ext cx="6845300" cy="615328"/>
            </a:xfrm>
            <a:custGeom>
              <a:avLst/>
              <a:gdLst/>
              <a:ahLst/>
              <a:cxnLst/>
              <a:rect l="0" t="0" r="0" b="0"/>
              <a:pathLst>
                <a:path w="6845300" h="615328">
                  <a:moveTo>
                    <a:pt x="0" y="0"/>
                  </a:moveTo>
                  <a:lnTo>
                    <a:pt x="6845300" y="0"/>
                  </a:lnTo>
                  <a:lnTo>
                    <a:pt x="6845300" y="615328"/>
                  </a:lnTo>
                  <a:lnTo>
                    <a:pt x="0" y="61532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DD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 2939">
              <a:extLst>
                <a:ext uri="{FF2B5EF4-FFF2-40B4-BE49-F238E27FC236}">
                  <a16:creationId xmlns:a16="http://schemas.microsoft.com/office/drawing/2014/main" id="{C8A4C6A9-2D53-4AE6-9E6E-2818D57A76F1}"/>
                </a:ext>
              </a:extLst>
            </p:cNvPr>
            <p:cNvSpPr/>
            <p:nvPr/>
          </p:nvSpPr>
          <p:spPr>
            <a:xfrm>
              <a:off x="677885" y="1072132"/>
              <a:ext cx="4408780" cy="170091"/>
            </a:xfrm>
            <a:custGeom>
              <a:avLst/>
              <a:gdLst/>
              <a:ahLst/>
              <a:cxnLst/>
              <a:rect l="0" t="0" r="0" b="0"/>
              <a:pathLst>
                <a:path w="4408780" h="170091">
                  <a:moveTo>
                    <a:pt x="0" y="170091"/>
                  </a:moveTo>
                  <a:lnTo>
                    <a:pt x="0" y="0"/>
                  </a:lnTo>
                  <a:lnTo>
                    <a:pt x="4408780" y="0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hape 2940">
              <a:extLst>
                <a:ext uri="{FF2B5EF4-FFF2-40B4-BE49-F238E27FC236}">
                  <a16:creationId xmlns:a16="http://schemas.microsoft.com/office/drawing/2014/main" id="{BD6CD317-1FC5-4FB8-AE81-BB5BA536A90A}"/>
                </a:ext>
              </a:extLst>
            </p:cNvPr>
            <p:cNvSpPr/>
            <p:nvPr/>
          </p:nvSpPr>
          <p:spPr>
            <a:xfrm>
              <a:off x="3490546" y="1069768"/>
              <a:ext cx="0" cy="172453"/>
            </a:xfrm>
            <a:custGeom>
              <a:avLst/>
              <a:gdLst/>
              <a:ahLst/>
              <a:cxnLst/>
              <a:rect l="0" t="0" r="0" b="0"/>
              <a:pathLst>
                <a:path h="172453">
                  <a:moveTo>
                    <a:pt x="0" y="0"/>
                  </a:moveTo>
                  <a:lnTo>
                    <a:pt x="0" y="172453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Rectangle 45419">
              <a:extLst>
                <a:ext uri="{FF2B5EF4-FFF2-40B4-BE49-F238E27FC236}">
                  <a16:creationId xmlns:a16="http://schemas.microsoft.com/office/drawing/2014/main" id="{3673C5AE-C49B-48D0-9BCB-9C3D01941AF0}"/>
                </a:ext>
              </a:extLst>
            </p:cNvPr>
            <p:cNvSpPr/>
            <p:nvPr/>
          </p:nvSpPr>
          <p:spPr>
            <a:xfrm>
              <a:off x="312448" y="1336619"/>
              <a:ext cx="844779" cy="1881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Operaciones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Rectangle 45420">
              <a:extLst>
                <a:ext uri="{FF2B5EF4-FFF2-40B4-BE49-F238E27FC236}">
                  <a16:creationId xmlns:a16="http://schemas.microsoft.com/office/drawing/2014/main" id="{347DA3C6-DF7C-4950-937B-3F9B37E3AB13}"/>
                </a:ext>
              </a:extLst>
            </p:cNvPr>
            <p:cNvSpPr/>
            <p:nvPr/>
          </p:nvSpPr>
          <p:spPr>
            <a:xfrm>
              <a:off x="679162" y="1311419"/>
              <a:ext cx="478066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O" sz="1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Rectangle 2942">
              <a:extLst>
                <a:ext uri="{FF2B5EF4-FFF2-40B4-BE49-F238E27FC236}">
                  <a16:creationId xmlns:a16="http://schemas.microsoft.com/office/drawing/2014/main" id="{80F1F356-E571-4B8D-995F-F40125E1F399}"/>
                </a:ext>
              </a:extLst>
            </p:cNvPr>
            <p:cNvSpPr/>
            <p:nvPr/>
          </p:nvSpPr>
          <p:spPr>
            <a:xfrm>
              <a:off x="1825261" y="1343138"/>
              <a:ext cx="919529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Planificación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Rectangle 45437">
              <a:extLst>
                <a:ext uri="{FF2B5EF4-FFF2-40B4-BE49-F238E27FC236}">
                  <a16:creationId xmlns:a16="http://schemas.microsoft.com/office/drawing/2014/main" id="{0FA414F2-675F-431A-AFD2-15ADECC2C45C}"/>
                </a:ext>
              </a:extLst>
            </p:cNvPr>
            <p:cNvSpPr/>
            <p:nvPr/>
          </p:nvSpPr>
          <p:spPr>
            <a:xfrm>
              <a:off x="3474838" y="1311419"/>
              <a:ext cx="375504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O" sz="1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Rectangle 45436">
              <a:extLst>
                <a:ext uri="{FF2B5EF4-FFF2-40B4-BE49-F238E27FC236}">
                  <a16:creationId xmlns:a16="http://schemas.microsoft.com/office/drawing/2014/main" id="{5FAB16AF-5D70-454B-9439-05D7E3576685}"/>
                </a:ext>
              </a:extLst>
            </p:cNvPr>
            <p:cNvSpPr/>
            <p:nvPr/>
          </p:nvSpPr>
          <p:spPr>
            <a:xfrm>
              <a:off x="3269618" y="1340232"/>
              <a:ext cx="580723" cy="1845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Logística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Rectangle 2944">
              <a:extLst>
                <a:ext uri="{FF2B5EF4-FFF2-40B4-BE49-F238E27FC236}">
                  <a16:creationId xmlns:a16="http://schemas.microsoft.com/office/drawing/2014/main" id="{C274BFE9-1EE6-4435-8DF2-88FD38E9B3BA}"/>
                </a:ext>
              </a:extLst>
            </p:cNvPr>
            <p:cNvSpPr/>
            <p:nvPr/>
          </p:nvSpPr>
          <p:spPr>
            <a:xfrm>
              <a:off x="4385403" y="1337969"/>
              <a:ext cx="1140075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Administración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Rectangle 2945">
              <a:extLst>
                <a:ext uri="{FF2B5EF4-FFF2-40B4-BE49-F238E27FC236}">
                  <a16:creationId xmlns:a16="http://schemas.microsoft.com/office/drawing/2014/main" id="{64B592CE-B7E7-44C5-9775-24DF717ACB8B}"/>
                </a:ext>
              </a:extLst>
            </p:cNvPr>
            <p:cNvSpPr/>
            <p:nvPr/>
          </p:nvSpPr>
          <p:spPr>
            <a:xfrm>
              <a:off x="4541448" y="1528520"/>
              <a:ext cx="725181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/ Finanzas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Shape 2946">
              <a:extLst>
                <a:ext uri="{FF2B5EF4-FFF2-40B4-BE49-F238E27FC236}">
                  <a16:creationId xmlns:a16="http://schemas.microsoft.com/office/drawing/2014/main" id="{D9195015-0177-4CA8-A299-70C9D278BC6C}"/>
                </a:ext>
              </a:extLst>
            </p:cNvPr>
            <p:cNvSpPr/>
            <p:nvPr/>
          </p:nvSpPr>
          <p:spPr>
            <a:xfrm>
              <a:off x="2173575" y="1069768"/>
              <a:ext cx="0" cy="166484"/>
            </a:xfrm>
            <a:custGeom>
              <a:avLst/>
              <a:gdLst/>
              <a:ahLst/>
              <a:cxnLst/>
              <a:rect l="0" t="0" r="0" b="0"/>
              <a:pathLst>
                <a:path h="166484">
                  <a:moveTo>
                    <a:pt x="0" y="0"/>
                  </a:moveTo>
                  <a:lnTo>
                    <a:pt x="0" y="166484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Rectangle 46700">
              <a:extLst>
                <a:ext uri="{FF2B5EF4-FFF2-40B4-BE49-F238E27FC236}">
                  <a16:creationId xmlns:a16="http://schemas.microsoft.com/office/drawing/2014/main" id="{6A27CDBC-051D-423E-95FD-BB685735AB5D}"/>
                </a:ext>
              </a:extLst>
            </p:cNvPr>
            <p:cNvSpPr/>
            <p:nvPr/>
          </p:nvSpPr>
          <p:spPr>
            <a:xfrm>
              <a:off x="2581458" y="209244"/>
              <a:ext cx="610294" cy="17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2000" b="1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Mando</a:t>
              </a:r>
              <a:endParaRPr lang="es-CO" sz="2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Shape 2948">
              <a:extLst>
                <a:ext uri="{FF2B5EF4-FFF2-40B4-BE49-F238E27FC236}">
                  <a16:creationId xmlns:a16="http://schemas.microsoft.com/office/drawing/2014/main" id="{1BEFF9A6-6E8C-4BD4-AC61-09930C0F3483}"/>
                </a:ext>
              </a:extLst>
            </p:cNvPr>
            <p:cNvSpPr/>
            <p:nvPr/>
          </p:nvSpPr>
          <p:spPr>
            <a:xfrm>
              <a:off x="2833791" y="468986"/>
              <a:ext cx="0" cy="600786"/>
            </a:xfrm>
            <a:custGeom>
              <a:avLst/>
              <a:gdLst/>
              <a:ahLst/>
              <a:cxnLst/>
              <a:rect l="0" t="0" r="0" b="0"/>
              <a:pathLst>
                <a:path h="600786">
                  <a:moveTo>
                    <a:pt x="0" y="0"/>
                  </a:moveTo>
                  <a:lnTo>
                    <a:pt x="0" y="600786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Shape 2949">
              <a:extLst>
                <a:ext uri="{FF2B5EF4-FFF2-40B4-BE49-F238E27FC236}">
                  <a16:creationId xmlns:a16="http://schemas.microsoft.com/office/drawing/2014/main" id="{BD7682E7-94C9-4923-A3A7-7ECC1055A840}"/>
                </a:ext>
              </a:extLst>
            </p:cNvPr>
            <p:cNvSpPr/>
            <p:nvPr/>
          </p:nvSpPr>
          <p:spPr>
            <a:xfrm>
              <a:off x="5089741" y="1069768"/>
              <a:ext cx="0" cy="163970"/>
            </a:xfrm>
            <a:custGeom>
              <a:avLst/>
              <a:gdLst/>
              <a:ahLst/>
              <a:cxnLst/>
              <a:rect l="0" t="0" r="0" b="0"/>
              <a:pathLst>
                <a:path h="163970">
                  <a:moveTo>
                    <a:pt x="0" y="0"/>
                  </a:moveTo>
                  <a:lnTo>
                    <a:pt x="0" y="163970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Shape 2950">
              <a:extLst>
                <a:ext uri="{FF2B5EF4-FFF2-40B4-BE49-F238E27FC236}">
                  <a16:creationId xmlns:a16="http://schemas.microsoft.com/office/drawing/2014/main" id="{0FA9A11D-07C2-4B8C-8987-B69DF78A6A04}"/>
                </a:ext>
              </a:extLst>
            </p:cNvPr>
            <p:cNvSpPr/>
            <p:nvPr/>
          </p:nvSpPr>
          <p:spPr>
            <a:xfrm>
              <a:off x="3039009" y="1241298"/>
              <a:ext cx="948601" cy="313131"/>
            </a:xfrm>
            <a:custGeom>
              <a:avLst/>
              <a:gdLst/>
              <a:ahLst/>
              <a:cxnLst/>
              <a:rect l="0" t="0" r="0" b="0"/>
              <a:pathLst>
                <a:path w="948601" h="313131">
                  <a:moveTo>
                    <a:pt x="0" y="313131"/>
                  </a:moveTo>
                  <a:lnTo>
                    <a:pt x="948601" y="313131"/>
                  </a:lnTo>
                  <a:lnTo>
                    <a:pt x="94860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Shape 2951">
              <a:extLst>
                <a:ext uri="{FF2B5EF4-FFF2-40B4-BE49-F238E27FC236}">
                  <a16:creationId xmlns:a16="http://schemas.microsoft.com/office/drawing/2014/main" id="{4E35AFDF-5E56-4438-97E1-65746193E7EB}"/>
                </a:ext>
              </a:extLst>
            </p:cNvPr>
            <p:cNvSpPr/>
            <p:nvPr/>
          </p:nvSpPr>
          <p:spPr>
            <a:xfrm>
              <a:off x="4260304" y="1236129"/>
              <a:ext cx="1113371" cy="443014"/>
            </a:xfrm>
            <a:custGeom>
              <a:avLst/>
              <a:gdLst/>
              <a:ahLst/>
              <a:cxnLst/>
              <a:rect l="0" t="0" r="0" b="0"/>
              <a:pathLst>
                <a:path w="1113371" h="443014">
                  <a:moveTo>
                    <a:pt x="0" y="443014"/>
                  </a:moveTo>
                  <a:lnTo>
                    <a:pt x="1113371" y="443014"/>
                  </a:lnTo>
                  <a:lnTo>
                    <a:pt x="111337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Shape 2952">
              <a:extLst>
                <a:ext uri="{FF2B5EF4-FFF2-40B4-BE49-F238E27FC236}">
                  <a16:creationId xmlns:a16="http://schemas.microsoft.com/office/drawing/2014/main" id="{C8C7BB2A-492D-4082-89B1-F1FCD9332B39}"/>
                </a:ext>
              </a:extLst>
            </p:cNvPr>
            <p:cNvSpPr/>
            <p:nvPr/>
          </p:nvSpPr>
          <p:spPr>
            <a:xfrm>
              <a:off x="1674927" y="1236142"/>
              <a:ext cx="991972" cy="313131"/>
            </a:xfrm>
            <a:custGeom>
              <a:avLst/>
              <a:gdLst/>
              <a:ahLst/>
              <a:cxnLst/>
              <a:rect l="0" t="0" r="0" b="0"/>
              <a:pathLst>
                <a:path w="991972" h="313131">
                  <a:moveTo>
                    <a:pt x="0" y="313131"/>
                  </a:moveTo>
                  <a:lnTo>
                    <a:pt x="991972" y="313131"/>
                  </a:lnTo>
                  <a:lnTo>
                    <a:pt x="991972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Shape 2953">
              <a:extLst>
                <a:ext uri="{FF2B5EF4-FFF2-40B4-BE49-F238E27FC236}">
                  <a16:creationId xmlns:a16="http://schemas.microsoft.com/office/drawing/2014/main" id="{04899196-4950-4435-8CD0-4FE9B6974141}"/>
                </a:ext>
              </a:extLst>
            </p:cNvPr>
            <p:cNvSpPr/>
            <p:nvPr/>
          </p:nvSpPr>
          <p:spPr>
            <a:xfrm>
              <a:off x="178118" y="1241298"/>
              <a:ext cx="994791" cy="313131"/>
            </a:xfrm>
            <a:custGeom>
              <a:avLst/>
              <a:gdLst/>
              <a:ahLst/>
              <a:cxnLst/>
              <a:rect l="0" t="0" r="0" b="0"/>
              <a:pathLst>
                <a:path w="994791" h="313131">
                  <a:moveTo>
                    <a:pt x="0" y="313131"/>
                  </a:moveTo>
                  <a:lnTo>
                    <a:pt x="994791" y="313131"/>
                  </a:lnTo>
                  <a:lnTo>
                    <a:pt x="99479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Shape 2954">
              <a:extLst>
                <a:ext uri="{FF2B5EF4-FFF2-40B4-BE49-F238E27FC236}">
                  <a16:creationId xmlns:a16="http://schemas.microsoft.com/office/drawing/2014/main" id="{6B976E05-1316-4FEE-B1EE-8A7B6490E47B}"/>
                </a:ext>
              </a:extLst>
            </p:cNvPr>
            <p:cNvSpPr/>
            <p:nvPr/>
          </p:nvSpPr>
          <p:spPr>
            <a:xfrm>
              <a:off x="2302523" y="148704"/>
              <a:ext cx="1172315" cy="317894"/>
            </a:xfrm>
            <a:custGeom>
              <a:avLst/>
              <a:gdLst/>
              <a:ahLst/>
              <a:cxnLst/>
              <a:rect l="0" t="0" r="0" b="0"/>
              <a:pathLst>
                <a:path w="1057021" h="317894">
                  <a:moveTo>
                    <a:pt x="0" y="317894"/>
                  </a:moveTo>
                  <a:lnTo>
                    <a:pt x="1057021" y="317894"/>
                  </a:lnTo>
                  <a:lnTo>
                    <a:pt x="105702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tangle 2955">
              <a:extLst>
                <a:ext uri="{FF2B5EF4-FFF2-40B4-BE49-F238E27FC236}">
                  <a16:creationId xmlns:a16="http://schemas.microsoft.com/office/drawing/2014/main" id="{34C342A4-14E4-45CF-84E1-543446EB8BF1}"/>
                </a:ext>
              </a:extLst>
            </p:cNvPr>
            <p:cNvSpPr/>
            <p:nvPr/>
          </p:nvSpPr>
          <p:spPr>
            <a:xfrm>
              <a:off x="140757" y="1882155"/>
              <a:ext cx="414150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Rama</a:t>
              </a:r>
              <a:endParaRPr lang="es-CO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Shape 2956">
              <a:extLst>
                <a:ext uri="{FF2B5EF4-FFF2-40B4-BE49-F238E27FC236}">
                  <a16:creationId xmlns:a16="http://schemas.microsoft.com/office/drawing/2014/main" id="{9A6F7E20-19D1-49AD-8838-C7AE0BD537DD}"/>
                </a:ext>
              </a:extLst>
            </p:cNvPr>
            <p:cNvSpPr/>
            <p:nvPr/>
          </p:nvSpPr>
          <p:spPr>
            <a:xfrm>
              <a:off x="0" y="1812100"/>
              <a:ext cx="592836" cy="313131"/>
            </a:xfrm>
            <a:custGeom>
              <a:avLst/>
              <a:gdLst/>
              <a:ahLst/>
              <a:cxnLst/>
              <a:rect l="0" t="0" r="0" b="0"/>
              <a:pathLst>
                <a:path w="592836" h="313131">
                  <a:moveTo>
                    <a:pt x="0" y="313131"/>
                  </a:moveTo>
                  <a:lnTo>
                    <a:pt x="592836" y="313131"/>
                  </a:lnTo>
                  <a:lnTo>
                    <a:pt x="592836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Rectangle 45421">
              <a:extLst>
                <a:ext uri="{FF2B5EF4-FFF2-40B4-BE49-F238E27FC236}">
                  <a16:creationId xmlns:a16="http://schemas.microsoft.com/office/drawing/2014/main" id="{32E04DDA-0652-4FA8-9C3A-1D32664ED2BD}"/>
                </a:ext>
              </a:extLst>
            </p:cNvPr>
            <p:cNvSpPr/>
            <p:nvPr/>
          </p:nvSpPr>
          <p:spPr>
            <a:xfrm>
              <a:off x="946841" y="1882155"/>
              <a:ext cx="343969" cy="1909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Rama</a:t>
              </a:r>
              <a:endParaRPr lang="es-CO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Shape 2958">
              <a:extLst>
                <a:ext uri="{FF2B5EF4-FFF2-40B4-BE49-F238E27FC236}">
                  <a16:creationId xmlns:a16="http://schemas.microsoft.com/office/drawing/2014/main" id="{45349702-E14B-4C68-AEB7-DB1082EA1E54}"/>
                </a:ext>
              </a:extLst>
            </p:cNvPr>
            <p:cNvSpPr/>
            <p:nvPr/>
          </p:nvSpPr>
          <p:spPr>
            <a:xfrm>
              <a:off x="806082" y="1812100"/>
              <a:ext cx="592836" cy="313131"/>
            </a:xfrm>
            <a:custGeom>
              <a:avLst/>
              <a:gdLst/>
              <a:ahLst/>
              <a:cxnLst/>
              <a:rect l="0" t="0" r="0" b="0"/>
              <a:pathLst>
                <a:path w="592836" h="313131">
                  <a:moveTo>
                    <a:pt x="0" y="313131"/>
                  </a:moveTo>
                  <a:lnTo>
                    <a:pt x="592836" y="313131"/>
                  </a:lnTo>
                  <a:lnTo>
                    <a:pt x="592836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Shape 2959">
              <a:extLst>
                <a:ext uri="{FF2B5EF4-FFF2-40B4-BE49-F238E27FC236}">
                  <a16:creationId xmlns:a16="http://schemas.microsoft.com/office/drawing/2014/main" id="{31449FD8-AA41-4B4D-BED1-E4E20EEC3CAA}"/>
                </a:ext>
              </a:extLst>
            </p:cNvPr>
            <p:cNvSpPr/>
            <p:nvPr/>
          </p:nvSpPr>
          <p:spPr>
            <a:xfrm>
              <a:off x="268797" y="1708714"/>
              <a:ext cx="844969" cy="100965"/>
            </a:xfrm>
            <a:custGeom>
              <a:avLst/>
              <a:gdLst/>
              <a:ahLst/>
              <a:cxnLst/>
              <a:rect l="0" t="0" r="0" b="0"/>
              <a:pathLst>
                <a:path w="844969" h="100965">
                  <a:moveTo>
                    <a:pt x="0" y="100965"/>
                  </a:moveTo>
                  <a:lnTo>
                    <a:pt x="0" y="0"/>
                  </a:lnTo>
                  <a:lnTo>
                    <a:pt x="844969" y="0"/>
                  </a:lnTo>
                  <a:lnTo>
                    <a:pt x="844969" y="100965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Shape 2960">
              <a:extLst>
                <a:ext uri="{FF2B5EF4-FFF2-40B4-BE49-F238E27FC236}">
                  <a16:creationId xmlns:a16="http://schemas.microsoft.com/office/drawing/2014/main" id="{F663E973-7EBB-439C-89A4-1E9C0E40A8CB}"/>
                </a:ext>
              </a:extLst>
            </p:cNvPr>
            <p:cNvSpPr/>
            <p:nvPr/>
          </p:nvSpPr>
          <p:spPr>
            <a:xfrm>
              <a:off x="676793" y="1554005"/>
              <a:ext cx="0" cy="154229"/>
            </a:xfrm>
            <a:custGeom>
              <a:avLst/>
              <a:gdLst/>
              <a:ahLst/>
              <a:cxnLst/>
              <a:rect l="0" t="0" r="0" b="0"/>
              <a:pathLst>
                <a:path h="154229">
                  <a:moveTo>
                    <a:pt x="0" y="0"/>
                  </a:moveTo>
                  <a:lnTo>
                    <a:pt x="0" y="154229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Rectangle 2961">
              <a:extLst>
                <a:ext uri="{FF2B5EF4-FFF2-40B4-BE49-F238E27FC236}">
                  <a16:creationId xmlns:a16="http://schemas.microsoft.com/office/drawing/2014/main" id="{0ADA3EC5-FB32-4B9E-8F87-0BD5F46046B3}"/>
                </a:ext>
              </a:extLst>
            </p:cNvPr>
            <p:cNvSpPr/>
            <p:nvPr/>
          </p:nvSpPr>
          <p:spPr>
            <a:xfrm>
              <a:off x="483836" y="2473718"/>
              <a:ext cx="609799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División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Shape 2962">
              <a:extLst>
                <a:ext uri="{FF2B5EF4-FFF2-40B4-BE49-F238E27FC236}">
                  <a16:creationId xmlns:a16="http://schemas.microsoft.com/office/drawing/2014/main" id="{D46DBF9E-125D-41B1-A76A-758459244CCB}"/>
                </a:ext>
              </a:extLst>
            </p:cNvPr>
            <p:cNvSpPr/>
            <p:nvPr/>
          </p:nvSpPr>
          <p:spPr>
            <a:xfrm>
              <a:off x="416674" y="2403640"/>
              <a:ext cx="592836" cy="313131"/>
            </a:xfrm>
            <a:custGeom>
              <a:avLst/>
              <a:gdLst/>
              <a:ahLst/>
              <a:cxnLst/>
              <a:rect l="0" t="0" r="0" b="0"/>
              <a:pathLst>
                <a:path w="592836" h="313131">
                  <a:moveTo>
                    <a:pt x="0" y="313131"/>
                  </a:moveTo>
                  <a:lnTo>
                    <a:pt x="592836" y="313131"/>
                  </a:lnTo>
                  <a:lnTo>
                    <a:pt x="592836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Rectangle 45433">
              <a:extLst>
                <a:ext uri="{FF2B5EF4-FFF2-40B4-BE49-F238E27FC236}">
                  <a16:creationId xmlns:a16="http://schemas.microsoft.com/office/drawing/2014/main" id="{E5FF27BD-C6D5-4D47-82EC-841BFE100EB8}"/>
                </a:ext>
              </a:extLst>
            </p:cNvPr>
            <p:cNvSpPr/>
            <p:nvPr/>
          </p:nvSpPr>
          <p:spPr>
            <a:xfrm>
              <a:off x="1331428" y="2473718"/>
              <a:ext cx="351935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Grupo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Rectangle 45435">
              <a:extLst>
                <a:ext uri="{FF2B5EF4-FFF2-40B4-BE49-F238E27FC236}">
                  <a16:creationId xmlns:a16="http://schemas.microsoft.com/office/drawing/2014/main" id="{FA2CE6CC-DC50-4892-B517-90FCD7AE9C7B}"/>
                </a:ext>
              </a:extLst>
            </p:cNvPr>
            <p:cNvSpPr/>
            <p:nvPr/>
          </p:nvSpPr>
          <p:spPr>
            <a:xfrm>
              <a:off x="1490127" y="2473718"/>
              <a:ext cx="288363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O" sz="1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Shape 2964">
              <a:extLst>
                <a:ext uri="{FF2B5EF4-FFF2-40B4-BE49-F238E27FC236}">
                  <a16:creationId xmlns:a16="http://schemas.microsoft.com/office/drawing/2014/main" id="{C4B543E7-E9EC-446B-A735-7307119D166A}"/>
                </a:ext>
              </a:extLst>
            </p:cNvPr>
            <p:cNvSpPr/>
            <p:nvPr/>
          </p:nvSpPr>
          <p:spPr>
            <a:xfrm>
              <a:off x="1222769" y="2403640"/>
              <a:ext cx="592836" cy="313131"/>
            </a:xfrm>
            <a:custGeom>
              <a:avLst/>
              <a:gdLst/>
              <a:ahLst/>
              <a:cxnLst/>
              <a:rect l="0" t="0" r="0" b="0"/>
              <a:pathLst>
                <a:path w="592836" h="313131">
                  <a:moveTo>
                    <a:pt x="0" y="313131"/>
                  </a:moveTo>
                  <a:lnTo>
                    <a:pt x="592836" y="313131"/>
                  </a:lnTo>
                  <a:lnTo>
                    <a:pt x="592836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Shape 2965">
              <a:extLst>
                <a:ext uri="{FF2B5EF4-FFF2-40B4-BE49-F238E27FC236}">
                  <a16:creationId xmlns:a16="http://schemas.microsoft.com/office/drawing/2014/main" id="{D92DA7BE-9280-4A20-B483-F3021924AF90}"/>
                </a:ext>
              </a:extLst>
            </p:cNvPr>
            <p:cNvSpPr/>
            <p:nvPr/>
          </p:nvSpPr>
          <p:spPr>
            <a:xfrm>
              <a:off x="685477" y="2300281"/>
              <a:ext cx="844969" cy="100965"/>
            </a:xfrm>
            <a:custGeom>
              <a:avLst/>
              <a:gdLst/>
              <a:ahLst/>
              <a:cxnLst/>
              <a:rect l="0" t="0" r="0" b="0"/>
              <a:pathLst>
                <a:path w="844969" h="100965">
                  <a:moveTo>
                    <a:pt x="0" y="100965"/>
                  </a:moveTo>
                  <a:lnTo>
                    <a:pt x="0" y="0"/>
                  </a:lnTo>
                  <a:lnTo>
                    <a:pt x="844969" y="0"/>
                  </a:lnTo>
                  <a:lnTo>
                    <a:pt x="844969" y="100965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Shape 2966">
              <a:extLst>
                <a:ext uri="{FF2B5EF4-FFF2-40B4-BE49-F238E27FC236}">
                  <a16:creationId xmlns:a16="http://schemas.microsoft.com/office/drawing/2014/main" id="{9F66AEBE-1763-45FD-B225-F0887BB52512}"/>
                </a:ext>
              </a:extLst>
            </p:cNvPr>
            <p:cNvSpPr/>
            <p:nvPr/>
          </p:nvSpPr>
          <p:spPr>
            <a:xfrm>
              <a:off x="1093474" y="2127540"/>
              <a:ext cx="0" cy="171717"/>
            </a:xfrm>
            <a:custGeom>
              <a:avLst/>
              <a:gdLst/>
              <a:ahLst/>
              <a:cxnLst/>
              <a:rect l="0" t="0" r="0" b="0"/>
              <a:pathLst>
                <a:path h="171717">
                  <a:moveTo>
                    <a:pt x="0" y="0"/>
                  </a:moveTo>
                  <a:lnTo>
                    <a:pt x="0" y="171717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Rectangle 2967">
              <a:extLst>
                <a:ext uri="{FF2B5EF4-FFF2-40B4-BE49-F238E27FC236}">
                  <a16:creationId xmlns:a16="http://schemas.microsoft.com/office/drawing/2014/main" id="{A52B92C9-B204-41AF-BFF3-F09B98FD13D6}"/>
                </a:ext>
              </a:extLst>
            </p:cNvPr>
            <p:cNvSpPr/>
            <p:nvPr/>
          </p:nvSpPr>
          <p:spPr>
            <a:xfrm>
              <a:off x="1062672" y="2973754"/>
              <a:ext cx="1519153" cy="2055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   Equipo de respuesta Inmediata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Rectangle 2968">
              <a:extLst>
                <a:ext uri="{FF2B5EF4-FFF2-40B4-BE49-F238E27FC236}">
                  <a16:creationId xmlns:a16="http://schemas.microsoft.com/office/drawing/2014/main" id="{822EA6B1-3024-4139-9F92-B7229960391D}"/>
                </a:ext>
              </a:extLst>
            </p:cNvPr>
            <p:cNvSpPr/>
            <p:nvPr/>
          </p:nvSpPr>
          <p:spPr>
            <a:xfrm>
              <a:off x="1194656" y="3166927"/>
              <a:ext cx="1748239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    Equipo de Intervención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Shape 2970">
              <a:extLst>
                <a:ext uri="{FF2B5EF4-FFF2-40B4-BE49-F238E27FC236}">
                  <a16:creationId xmlns:a16="http://schemas.microsoft.com/office/drawing/2014/main" id="{6032F894-FA61-4DA3-9AAC-694E71F21F75}"/>
                </a:ext>
              </a:extLst>
            </p:cNvPr>
            <p:cNvSpPr/>
            <p:nvPr/>
          </p:nvSpPr>
          <p:spPr>
            <a:xfrm>
              <a:off x="1534413" y="2719044"/>
              <a:ext cx="0" cy="183070"/>
            </a:xfrm>
            <a:custGeom>
              <a:avLst/>
              <a:gdLst/>
              <a:ahLst/>
              <a:cxnLst/>
              <a:rect l="0" t="0" r="0" b="0"/>
              <a:pathLst>
                <a:path h="183070">
                  <a:moveTo>
                    <a:pt x="0" y="0"/>
                  </a:moveTo>
                  <a:lnTo>
                    <a:pt x="0" y="183070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Shape 2971">
              <a:extLst>
                <a:ext uri="{FF2B5EF4-FFF2-40B4-BE49-F238E27FC236}">
                  <a16:creationId xmlns:a16="http://schemas.microsoft.com/office/drawing/2014/main" id="{81A102B3-87E5-4338-BDD3-8B79A3C0B307}"/>
                </a:ext>
              </a:extLst>
            </p:cNvPr>
            <p:cNvSpPr/>
            <p:nvPr/>
          </p:nvSpPr>
          <p:spPr>
            <a:xfrm>
              <a:off x="1036841" y="2901023"/>
              <a:ext cx="1630071" cy="678853"/>
            </a:xfrm>
            <a:custGeom>
              <a:avLst/>
              <a:gdLst/>
              <a:ahLst/>
              <a:cxnLst/>
              <a:rect l="0" t="0" r="0" b="0"/>
              <a:pathLst>
                <a:path w="1630071" h="678853">
                  <a:moveTo>
                    <a:pt x="0" y="678853"/>
                  </a:moveTo>
                  <a:lnTo>
                    <a:pt x="1630071" y="678853"/>
                  </a:lnTo>
                  <a:lnTo>
                    <a:pt x="163007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Rectangle 2972">
              <a:extLst>
                <a:ext uri="{FF2B5EF4-FFF2-40B4-BE49-F238E27FC236}">
                  <a16:creationId xmlns:a16="http://schemas.microsoft.com/office/drawing/2014/main" id="{4025478C-C912-43DF-8C67-BAF2E02F2B1D}"/>
                </a:ext>
              </a:extLst>
            </p:cNvPr>
            <p:cNvSpPr/>
            <p:nvPr/>
          </p:nvSpPr>
          <p:spPr>
            <a:xfrm>
              <a:off x="3074880" y="2984856"/>
              <a:ext cx="705588" cy="2616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Unidades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Shape 2973">
              <a:extLst>
                <a:ext uri="{FF2B5EF4-FFF2-40B4-BE49-F238E27FC236}">
                  <a16:creationId xmlns:a16="http://schemas.microsoft.com/office/drawing/2014/main" id="{A97BFDD3-F8DE-4F5E-9EEB-10797D0B5BE2}"/>
                </a:ext>
              </a:extLst>
            </p:cNvPr>
            <p:cNvSpPr/>
            <p:nvPr/>
          </p:nvSpPr>
          <p:spPr>
            <a:xfrm>
              <a:off x="2838539" y="2909557"/>
              <a:ext cx="994791" cy="328511"/>
            </a:xfrm>
            <a:custGeom>
              <a:avLst/>
              <a:gdLst/>
              <a:ahLst/>
              <a:cxnLst/>
              <a:rect l="0" t="0" r="0" b="0"/>
              <a:pathLst>
                <a:path w="994791" h="328511">
                  <a:moveTo>
                    <a:pt x="0" y="328511"/>
                  </a:moveTo>
                  <a:lnTo>
                    <a:pt x="994791" y="328511"/>
                  </a:lnTo>
                  <a:lnTo>
                    <a:pt x="99479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Shape 2974">
              <a:extLst>
                <a:ext uri="{FF2B5EF4-FFF2-40B4-BE49-F238E27FC236}">
                  <a16:creationId xmlns:a16="http://schemas.microsoft.com/office/drawing/2014/main" id="{B72494D2-5506-4861-A3A1-F9F2F9124484}"/>
                </a:ext>
              </a:extLst>
            </p:cNvPr>
            <p:cNvSpPr/>
            <p:nvPr/>
          </p:nvSpPr>
          <p:spPr>
            <a:xfrm>
              <a:off x="2134176" y="1551600"/>
              <a:ext cx="948601" cy="1355585"/>
            </a:xfrm>
            <a:custGeom>
              <a:avLst/>
              <a:gdLst/>
              <a:ahLst/>
              <a:cxnLst/>
              <a:rect l="0" t="0" r="0" b="0"/>
              <a:pathLst>
                <a:path w="518160" h="1355585">
                  <a:moveTo>
                    <a:pt x="0" y="0"/>
                  </a:moveTo>
                  <a:lnTo>
                    <a:pt x="0" y="1111746"/>
                  </a:lnTo>
                  <a:lnTo>
                    <a:pt x="518160" y="1111746"/>
                  </a:lnTo>
                  <a:lnTo>
                    <a:pt x="518160" y="1355585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Rectangle 2975">
              <a:extLst>
                <a:ext uri="{FF2B5EF4-FFF2-40B4-BE49-F238E27FC236}">
                  <a16:creationId xmlns:a16="http://schemas.microsoft.com/office/drawing/2014/main" id="{A5C33CE5-173B-4FA1-B7F9-C9AAB904B388}"/>
                </a:ext>
              </a:extLst>
            </p:cNvPr>
            <p:cNvSpPr/>
            <p:nvPr/>
          </p:nvSpPr>
          <p:spPr>
            <a:xfrm>
              <a:off x="3332512" y="1875913"/>
              <a:ext cx="414151" cy="2196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Rama</a:t>
              </a:r>
              <a:endParaRPr lang="es-CO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" name="Shape 2976">
              <a:extLst>
                <a:ext uri="{FF2B5EF4-FFF2-40B4-BE49-F238E27FC236}">
                  <a16:creationId xmlns:a16="http://schemas.microsoft.com/office/drawing/2014/main" id="{635707E5-7F7E-4283-A12F-3575D7C420C3}"/>
                </a:ext>
              </a:extLst>
            </p:cNvPr>
            <p:cNvSpPr/>
            <p:nvPr/>
          </p:nvSpPr>
          <p:spPr>
            <a:xfrm>
              <a:off x="3191752" y="1812100"/>
              <a:ext cx="592836" cy="313131"/>
            </a:xfrm>
            <a:custGeom>
              <a:avLst/>
              <a:gdLst/>
              <a:ahLst/>
              <a:cxnLst/>
              <a:rect l="0" t="0" r="0" b="0"/>
              <a:pathLst>
                <a:path w="592836" h="313131">
                  <a:moveTo>
                    <a:pt x="0" y="313131"/>
                  </a:moveTo>
                  <a:lnTo>
                    <a:pt x="592836" y="313131"/>
                  </a:lnTo>
                  <a:lnTo>
                    <a:pt x="592836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" name="Shape 2977">
              <a:extLst>
                <a:ext uri="{FF2B5EF4-FFF2-40B4-BE49-F238E27FC236}">
                  <a16:creationId xmlns:a16="http://schemas.microsoft.com/office/drawing/2014/main" id="{446AA938-4BAE-42FC-A1E7-42F71967BDFC}"/>
                </a:ext>
              </a:extLst>
            </p:cNvPr>
            <p:cNvSpPr/>
            <p:nvPr/>
          </p:nvSpPr>
          <p:spPr>
            <a:xfrm>
              <a:off x="3492919" y="1552071"/>
              <a:ext cx="0" cy="257620"/>
            </a:xfrm>
            <a:custGeom>
              <a:avLst/>
              <a:gdLst/>
              <a:ahLst/>
              <a:cxnLst/>
              <a:rect l="0" t="0" r="0" b="0"/>
              <a:pathLst>
                <a:path h="257620">
                  <a:moveTo>
                    <a:pt x="0" y="0"/>
                  </a:moveTo>
                  <a:lnTo>
                    <a:pt x="0" y="257620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Shape 2978">
              <a:extLst>
                <a:ext uri="{FF2B5EF4-FFF2-40B4-BE49-F238E27FC236}">
                  <a16:creationId xmlns:a16="http://schemas.microsoft.com/office/drawing/2014/main" id="{6DDB3B61-ABA3-439C-A6CA-8066C1A84C49}"/>
                </a:ext>
              </a:extLst>
            </p:cNvPr>
            <p:cNvSpPr/>
            <p:nvPr/>
          </p:nvSpPr>
          <p:spPr>
            <a:xfrm>
              <a:off x="3402816" y="1681476"/>
              <a:ext cx="1325880" cy="1225715"/>
            </a:xfrm>
            <a:custGeom>
              <a:avLst/>
              <a:gdLst/>
              <a:ahLst/>
              <a:cxnLst/>
              <a:rect l="0" t="0" r="0" b="0"/>
              <a:pathLst>
                <a:path w="1325880" h="1225715">
                  <a:moveTo>
                    <a:pt x="1325880" y="0"/>
                  </a:moveTo>
                  <a:lnTo>
                    <a:pt x="1325880" y="981875"/>
                  </a:lnTo>
                  <a:lnTo>
                    <a:pt x="0" y="981875"/>
                  </a:lnTo>
                  <a:lnTo>
                    <a:pt x="0" y="1225715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" name="Rectangle 2979">
              <a:extLst>
                <a:ext uri="{FF2B5EF4-FFF2-40B4-BE49-F238E27FC236}">
                  <a16:creationId xmlns:a16="http://schemas.microsoft.com/office/drawing/2014/main" id="{C6EE9FDB-289D-47C0-99CF-37329C8F0E57}"/>
                </a:ext>
              </a:extLst>
            </p:cNvPr>
            <p:cNvSpPr/>
            <p:nvPr/>
          </p:nvSpPr>
          <p:spPr>
            <a:xfrm>
              <a:off x="5861679" y="761842"/>
              <a:ext cx="679474" cy="224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OFICIAL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Rectangle 2980">
              <a:extLst>
                <a:ext uri="{FF2B5EF4-FFF2-40B4-BE49-F238E27FC236}">
                  <a16:creationId xmlns:a16="http://schemas.microsoft.com/office/drawing/2014/main" id="{0812AA38-FA0C-4203-AAB2-1053F1EEE353}"/>
                </a:ext>
              </a:extLst>
            </p:cNvPr>
            <p:cNvSpPr/>
            <p:nvPr/>
          </p:nvSpPr>
          <p:spPr>
            <a:xfrm>
              <a:off x="5890317" y="1294563"/>
              <a:ext cx="603296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JEFE DE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Rectangle 2981">
              <a:extLst>
                <a:ext uri="{FF2B5EF4-FFF2-40B4-BE49-F238E27FC236}">
                  <a16:creationId xmlns:a16="http://schemas.microsoft.com/office/drawing/2014/main" id="{089BD898-BA3C-473D-B00E-3EF28B9A19B0}"/>
                </a:ext>
              </a:extLst>
            </p:cNvPr>
            <p:cNvSpPr/>
            <p:nvPr/>
          </p:nvSpPr>
          <p:spPr>
            <a:xfrm>
              <a:off x="5821864" y="1485113"/>
              <a:ext cx="785567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SECCIÓN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" name="Shape 2982">
              <a:extLst>
                <a:ext uri="{FF2B5EF4-FFF2-40B4-BE49-F238E27FC236}">
                  <a16:creationId xmlns:a16="http://schemas.microsoft.com/office/drawing/2014/main" id="{50A68E01-E0E9-49E8-BFBB-E1BBFD9E8CA4}"/>
                </a:ext>
              </a:extLst>
            </p:cNvPr>
            <p:cNvSpPr/>
            <p:nvPr/>
          </p:nvSpPr>
          <p:spPr>
            <a:xfrm>
              <a:off x="5500091" y="1249820"/>
              <a:ext cx="1242961" cy="443014"/>
            </a:xfrm>
            <a:custGeom>
              <a:avLst/>
              <a:gdLst/>
              <a:ahLst/>
              <a:cxnLst/>
              <a:rect l="0" t="0" r="0" b="0"/>
              <a:pathLst>
                <a:path w="1242961" h="443014">
                  <a:moveTo>
                    <a:pt x="0" y="443014"/>
                  </a:moveTo>
                  <a:lnTo>
                    <a:pt x="1242961" y="443014"/>
                  </a:lnTo>
                  <a:lnTo>
                    <a:pt x="124296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Rectangle 2983">
              <a:extLst>
                <a:ext uri="{FF2B5EF4-FFF2-40B4-BE49-F238E27FC236}">
                  <a16:creationId xmlns:a16="http://schemas.microsoft.com/office/drawing/2014/main" id="{772A5D65-2D17-4BF5-8828-28856DAE4055}"/>
                </a:ext>
              </a:extLst>
            </p:cNvPr>
            <p:cNvSpPr/>
            <p:nvPr/>
          </p:nvSpPr>
          <p:spPr>
            <a:xfrm>
              <a:off x="5587463" y="1996627"/>
              <a:ext cx="1408929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   COORDINADO</a:t>
              </a:r>
              <a:r>
                <a:rPr lang="es-CO" sz="11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R</a:t>
              </a:r>
              <a:endParaRPr lang="es-CO" sz="1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" name="Shape 2984">
              <a:extLst>
                <a:ext uri="{FF2B5EF4-FFF2-40B4-BE49-F238E27FC236}">
                  <a16:creationId xmlns:a16="http://schemas.microsoft.com/office/drawing/2014/main" id="{76ADF511-B004-4421-9AB6-38E2E37BDDBB}"/>
                </a:ext>
              </a:extLst>
            </p:cNvPr>
            <p:cNvSpPr/>
            <p:nvPr/>
          </p:nvSpPr>
          <p:spPr>
            <a:xfrm>
              <a:off x="5500091" y="1894840"/>
              <a:ext cx="1242961" cy="323355"/>
            </a:xfrm>
            <a:custGeom>
              <a:avLst/>
              <a:gdLst/>
              <a:ahLst/>
              <a:cxnLst/>
              <a:rect l="0" t="0" r="0" b="0"/>
              <a:pathLst>
                <a:path w="1242961" h="323355">
                  <a:moveTo>
                    <a:pt x="0" y="323355"/>
                  </a:moveTo>
                  <a:lnTo>
                    <a:pt x="1242961" y="323355"/>
                  </a:lnTo>
                  <a:lnTo>
                    <a:pt x="124296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" name="Rectangle 2985">
              <a:extLst>
                <a:ext uri="{FF2B5EF4-FFF2-40B4-BE49-F238E27FC236}">
                  <a16:creationId xmlns:a16="http://schemas.microsoft.com/office/drawing/2014/main" id="{19B5A876-3348-4763-9A8B-15F9A35AF2FD}"/>
                </a:ext>
              </a:extLst>
            </p:cNvPr>
            <p:cNvSpPr/>
            <p:nvPr/>
          </p:nvSpPr>
          <p:spPr>
            <a:xfrm>
              <a:off x="5737258" y="2505437"/>
              <a:ext cx="1010516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10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SUPERVISOR</a:t>
              </a:r>
              <a:endParaRPr lang="es-CO" sz="110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" name="Shape 2986">
              <a:extLst>
                <a:ext uri="{FF2B5EF4-FFF2-40B4-BE49-F238E27FC236}">
                  <a16:creationId xmlns:a16="http://schemas.microsoft.com/office/drawing/2014/main" id="{B6C711D5-5501-423D-8C5B-AB6FDB142444}"/>
                </a:ext>
              </a:extLst>
            </p:cNvPr>
            <p:cNvSpPr/>
            <p:nvPr/>
          </p:nvSpPr>
          <p:spPr>
            <a:xfrm>
              <a:off x="5500091" y="2403640"/>
              <a:ext cx="1242961" cy="323355"/>
            </a:xfrm>
            <a:custGeom>
              <a:avLst/>
              <a:gdLst/>
              <a:ahLst/>
              <a:cxnLst/>
              <a:rect l="0" t="0" r="0" b="0"/>
              <a:pathLst>
                <a:path w="1242961" h="323355">
                  <a:moveTo>
                    <a:pt x="0" y="323355"/>
                  </a:moveTo>
                  <a:lnTo>
                    <a:pt x="1242961" y="323355"/>
                  </a:lnTo>
                  <a:lnTo>
                    <a:pt x="124296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Rectangle 2987">
              <a:extLst>
                <a:ext uri="{FF2B5EF4-FFF2-40B4-BE49-F238E27FC236}">
                  <a16:creationId xmlns:a16="http://schemas.microsoft.com/office/drawing/2014/main" id="{B4683B3A-BB3C-4B61-BAEC-2587C7FD18BF}"/>
                </a:ext>
              </a:extLst>
            </p:cNvPr>
            <p:cNvSpPr/>
            <p:nvPr/>
          </p:nvSpPr>
          <p:spPr>
            <a:xfrm>
              <a:off x="5869046" y="2979645"/>
              <a:ext cx="659966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10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LÍDERES</a:t>
              </a:r>
              <a:endParaRPr lang="es-CO" sz="110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" name="Shape 2988">
              <a:extLst>
                <a:ext uri="{FF2B5EF4-FFF2-40B4-BE49-F238E27FC236}">
                  <a16:creationId xmlns:a16="http://schemas.microsoft.com/office/drawing/2014/main" id="{6418CC33-7ADD-4B62-A375-98323A3F9701}"/>
                </a:ext>
              </a:extLst>
            </p:cNvPr>
            <p:cNvSpPr/>
            <p:nvPr/>
          </p:nvSpPr>
          <p:spPr>
            <a:xfrm>
              <a:off x="5500091" y="2909557"/>
              <a:ext cx="1242961" cy="323355"/>
            </a:xfrm>
            <a:custGeom>
              <a:avLst/>
              <a:gdLst/>
              <a:ahLst/>
              <a:cxnLst/>
              <a:rect l="0" t="0" r="0" b="0"/>
              <a:pathLst>
                <a:path w="1242961" h="323355">
                  <a:moveTo>
                    <a:pt x="0" y="323355"/>
                  </a:moveTo>
                  <a:lnTo>
                    <a:pt x="1242961" y="323355"/>
                  </a:lnTo>
                  <a:lnTo>
                    <a:pt x="124296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" name="Rectangle 46702">
              <a:extLst>
                <a:ext uri="{FF2B5EF4-FFF2-40B4-BE49-F238E27FC236}">
                  <a16:creationId xmlns:a16="http://schemas.microsoft.com/office/drawing/2014/main" id="{0BAC24C2-99EF-4A38-99E6-92B0F6C0CF5C}"/>
                </a:ext>
              </a:extLst>
            </p:cNvPr>
            <p:cNvSpPr/>
            <p:nvPr/>
          </p:nvSpPr>
          <p:spPr>
            <a:xfrm>
              <a:off x="3341849" y="737868"/>
              <a:ext cx="645761" cy="1788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Seguridad</a:t>
              </a:r>
              <a:endParaRPr lang="es-CO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Rectangle 46703">
              <a:extLst>
                <a:ext uri="{FF2B5EF4-FFF2-40B4-BE49-F238E27FC236}">
                  <a16:creationId xmlns:a16="http://schemas.microsoft.com/office/drawing/2014/main" id="{A8733E1D-9457-4FEE-AC56-E23B2BEF9F5F}"/>
                </a:ext>
              </a:extLst>
            </p:cNvPr>
            <p:cNvSpPr/>
            <p:nvPr/>
          </p:nvSpPr>
          <p:spPr>
            <a:xfrm>
              <a:off x="3759412" y="737868"/>
              <a:ext cx="174096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O" sz="1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Shape 3013">
              <a:extLst>
                <a:ext uri="{FF2B5EF4-FFF2-40B4-BE49-F238E27FC236}">
                  <a16:creationId xmlns:a16="http://schemas.microsoft.com/office/drawing/2014/main" id="{86CFCA37-A6F5-4515-8378-22B61BB947EA}"/>
                </a:ext>
              </a:extLst>
            </p:cNvPr>
            <p:cNvSpPr/>
            <p:nvPr/>
          </p:nvSpPr>
          <p:spPr>
            <a:xfrm>
              <a:off x="3087523" y="678625"/>
              <a:ext cx="1057021" cy="317894"/>
            </a:xfrm>
            <a:custGeom>
              <a:avLst/>
              <a:gdLst/>
              <a:ahLst/>
              <a:cxnLst/>
              <a:rect l="0" t="0" r="0" b="0"/>
              <a:pathLst>
                <a:path w="1057021" h="317894">
                  <a:moveTo>
                    <a:pt x="0" y="317894"/>
                  </a:moveTo>
                  <a:lnTo>
                    <a:pt x="1057021" y="317894"/>
                  </a:lnTo>
                  <a:lnTo>
                    <a:pt x="1057021" y="0"/>
                  </a:lnTo>
                  <a:lnTo>
                    <a:pt x="0" y="0"/>
                  </a:lnTo>
                  <a:close/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5" name="Shape 3014">
              <a:extLst>
                <a:ext uri="{FF2B5EF4-FFF2-40B4-BE49-F238E27FC236}">
                  <a16:creationId xmlns:a16="http://schemas.microsoft.com/office/drawing/2014/main" id="{E24983EB-86A8-4FCC-A6EC-1239C9A7040F}"/>
                </a:ext>
              </a:extLst>
            </p:cNvPr>
            <p:cNvSpPr/>
            <p:nvPr/>
          </p:nvSpPr>
          <p:spPr>
            <a:xfrm>
              <a:off x="2833791" y="839940"/>
              <a:ext cx="251358" cy="0"/>
            </a:xfrm>
            <a:custGeom>
              <a:avLst/>
              <a:gdLst/>
              <a:ahLst/>
              <a:cxnLst/>
              <a:rect l="0" t="0" r="0" b="0"/>
              <a:pathLst>
                <a:path w="251358">
                  <a:moveTo>
                    <a:pt x="0" y="0"/>
                  </a:moveTo>
                  <a:lnTo>
                    <a:pt x="251358" y="0"/>
                  </a:lnTo>
                </a:path>
              </a:pathLst>
            </a:custGeom>
            <a:ln w="475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Shape 3015">
              <a:extLst>
                <a:ext uri="{FF2B5EF4-FFF2-40B4-BE49-F238E27FC236}">
                  <a16:creationId xmlns:a16="http://schemas.microsoft.com/office/drawing/2014/main" id="{8B50138A-9901-4BF0-984B-4634475FDEDC}"/>
                </a:ext>
              </a:extLst>
            </p:cNvPr>
            <p:cNvSpPr/>
            <p:nvPr/>
          </p:nvSpPr>
          <p:spPr>
            <a:xfrm>
              <a:off x="5495684" y="718604"/>
              <a:ext cx="1242962" cy="323355"/>
            </a:xfrm>
            <a:custGeom>
              <a:avLst/>
              <a:gdLst/>
              <a:ahLst/>
              <a:cxnLst/>
              <a:rect l="0" t="0" r="0" b="0"/>
              <a:pathLst>
                <a:path w="1242962" h="323355">
                  <a:moveTo>
                    <a:pt x="0" y="323355"/>
                  </a:moveTo>
                  <a:lnTo>
                    <a:pt x="1242962" y="323355"/>
                  </a:lnTo>
                  <a:lnTo>
                    <a:pt x="1242962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" name="Rectangle 3016">
              <a:extLst>
                <a:ext uri="{FF2B5EF4-FFF2-40B4-BE49-F238E27FC236}">
                  <a16:creationId xmlns:a16="http://schemas.microsoft.com/office/drawing/2014/main" id="{8DAD1572-B750-413D-866E-01BAE86D776E}"/>
                </a:ext>
              </a:extLst>
            </p:cNvPr>
            <p:cNvSpPr/>
            <p:nvPr/>
          </p:nvSpPr>
          <p:spPr>
            <a:xfrm>
              <a:off x="5627777" y="175284"/>
              <a:ext cx="1353486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COMANDANTE 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" name="Rectangle 3017">
              <a:extLst>
                <a:ext uri="{FF2B5EF4-FFF2-40B4-BE49-F238E27FC236}">
                  <a16:creationId xmlns:a16="http://schemas.microsoft.com/office/drawing/2014/main" id="{CC8CC904-78DD-4206-B92B-DAA09FA49192}"/>
                </a:ext>
              </a:extLst>
            </p:cNvPr>
            <p:cNvSpPr/>
            <p:nvPr/>
          </p:nvSpPr>
          <p:spPr>
            <a:xfrm>
              <a:off x="5652503" y="365835"/>
              <a:ext cx="1235948" cy="1711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200" dirty="0">
                  <a:solidFill>
                    <a:srgbClr val="181717"/>
                  </a:solidFill>
                  <a:effectLst/>
                  <a:latin typeface="Helvetica" panose="020B0604020202020204" pitchFamily="34" charset="0"/>
                  <a:ea typeface="Gill Sans MT" panose="020B0502020104020203" pitchFamily="34" charset="0"/>
                  <a:cs typeface="Helvetica" panose="020B0604020202020204" pitchFamily="34" charset="0"/>
                </a:rPr>
                <a:t>DE INCIDENTE</a:t>
              </a:r>
              <a:endParaRPr lang="es-CO" sz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" name="Shape 3018">
              <a:extLst>
                <a:ext uri="{FF2B5EF4-FFF2-40B4-BE49-F238E27FC236}">
                  <a16:creationId xmlns:a16="http://schemas.microsoft.com/office/drawing/2014/main" id="{F0F463E9-C23A-43C0-9FFA-9493333CFF22}"/>
                </a:ext>
              </a:extLst>
            </p:cNvPr>
            <p:cNvSpPr/>
            <p:nvPr/>
          </p:nvSpPr>
          <p:spPr>
            <a:xfrm>
              <a:off x="5500091" y="98882"/>
              <a:ext cx="1242961" cy="443014"/>
            </a:xfrm>
            <a:custGeom>
              <a:avLst/>
              <a:gdLst/>
              <a:ahLst/>
              <a:cxnLst/>
              <a:rect l="0" t="0" r="0" b="0"/>
              <a:pathLst>
                <a:path w="1242961" h="443014">
                  <a:moveTo>
                    <a:pt x="0" y="443014"/>
                  </a:moveTo>
                  <a:lnTo>
                    <a:pt x="1242961" y="443014"/>
                  </a:lnTo>
                  <a:lnTo>
                    <a:pt x="1242961" y="0"/>
                  </a:lnTo>
                  <a:lnTo>
                    <a:pt x="0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70" name="Rectangle 2972">
            <a:extLst>
              <a:ext uri="{FF2B5EF4-FFF2-40B4-BE49-F238E27FC236}">
                <a16:creationId xmlns:a16="http://schemas.microsoft.com/office/drawing/2014/main" id="{97924502-2B7A-4A93-AC3E-142D308D000B}"/>
              </a:ext>
            </a:extLst>
          </p:cNvPr>
          <p:cNvSpPr/>
          <p:nvPr/>
        </p:nvSpPr>
        <p:spPr>
          <a:xfrm>
            <a:off x="574778" y="6321780"/>
            <a:ext cx="1613901" cy="23866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rgbClr val="181717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Fuente: SCI-USAID</a:t>
            </a:r>
            <a:endParaRPr lang="es-CO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9B1181F-CB03-4E50-A2C3-7200E2DDB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45953"/>
              </p:ext>
            </p:extLst>
          </p:nvPr>
        </p:nvGraphicFramePr>
        <p:xfrm>
          <a:off x="336884" y="842962"/>
          <a:ext cx="107823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5F0427F-F5DD-40BC-BC4B-2E47B34B3B51}"/>
              </a:ext>
            </a:extLst>
          </p:cNvPr>
          <p:cNvCxnSpPr>
            <a:cxnSpLocks/>
          </p:cNvCxnSpPr>
          <p:nvPr/>
        </p:nvCxnSpPr>
        <p:spPr>
          <a:xfrm>
            <a:off x="2149641" y="2086304"/>
            <a:ext cx="0" cy="7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5AF085D-3DBC-4971-A67F-6177F77E442E}"/>
              </a:ext>
            </a:extLst>
          </p:cNvPr>
          <p:cNvSpPr txBox="1"/>
          <p:nvPr/>
        </p:nvSpPr>
        <p:spPr>
          <a:xfrm>
            <a:off x="1072816" y="1162974"/>
            <a:ext cx="243840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Lineamiento para la Vigilancia en Salud Pública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C60235-C8B7-4DC2-B043-BAAF38210864}"/>
              </a:ext>
            </a:extLst>
          </p:cNvPr>
          <p:cNvSpPr txBox="1"/>
          <p:nvPr/>
        </p:nvSpPr>
        <p:spPr>
          <a:xfrm>
            <a:off x="958554" y="4870385"/>
            <a:ext cx="255266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Autoevaluación de Capacidades Básicas</a:t>
            </a:r>
            <a:endParaRPr lang="es-CO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C66E581-8F05-453C-B581-925A31E16778}"/>
              </a:ext>
            </a:extLst>
          </p:cNvPr>
          <p:cNvCxnSpPr>
            <a:cxnSpLocks/>
          </p:cNvCxnSpPr>
          <p:nvPr/>
        </p:nvCxnSpPr>
        <p:spPr>
          <a:xfrm flipV="1">
            <a:off x="2234885" y="4031409"/>
            <a:ext cx="0" cy="83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8E5F46AA-99F9-4623-929A-5D8731BB6DC3}"/>
              </a:ext>
            </a:extLst>
          </p:cNvPr>
          <p:cNvSpPr txBox="1">
            <a:spLocks/>
          </p:cNvSpPr>
          <p:nvPr/>
        </p:nvSpPr>
        <p:spPr>
          <a:xfrm>
            <a:off x="704850" y="188745"/>
            <a:ext cx="10414334" cy="65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Que se espera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7630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71CED9-BEF9-4037-8F1A-3EF2E1CBA9F2}"/>
</file>

<file path=customXml/itemProps2.xml><?xml version="1.0" encoding="utf-8"?>
<ds:datastoreItem xmlns:ds="http://schemas.openxmlformats.org/officeDocument/2006/customXml" ds:itemID="{EE9E57CC-22B7-4926-8D51-DC2C629C2F78}"/>
</file>

<file path=customXml/itemProps3.xml><?xml version="1.0" encoding="utf-8"?>
<ds:datastoreItem xmlns:ds="http://schemas.openxmlformats.org/officeDocument/2006/customXml" ds:itemID="{08852FE8-D042-41D5-9DF4-7D024F6D8AD9}"/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1297</Words>
  <Application>Microsoft Office PowerPoint</Application>
  <PresentationFormat>Panorámica</PresentationFormat>
  <Paragraphs>201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Helvetica</vt:lpstr>
      <vt:lpstr>Segoe UI</vt:lpstr>
      <vt:lpstr>Times New Roman</vt:lpstr>
      <vt:lpstr>Tema de Office</vt:lpstr>
      <vt:lpstr>Taller nacional: “Retos para la vigilancia en tiempos de COVID-19” Gestión del Riesgo en Salud Pública</vt:lpstr>
      <vt:lpstr>Contenido</vt:lpstr>
      <vt:lpstr>Sistema de Gestión del Riesgo en Salud Pública</vt:lpstr>
      <vt:lpstr>Conceptos</vt:lpstr>
      <vt:lpstr>Presentación de PowerPoint</vt:lpstr>
      <vt:lpstr>GESTIÓN Y RESPUESTA</vt:lpstr>
      <vt:lpstr>Presentación de PowerPoint</vt:lpstr>
      <vt:lpstr>SISTEMA COMANDO INCIDENTE</vt:lpstr>
      <vt:lpstr>Presentación de PowerPoint</vt:lpstr>
      <vt:lpstr>Valoración de riesgo SAR (análisis gráfico)</vt:lpstr>
      <vt:lpstr>Qué se ha logrado en las ET</vt:lpstr>
      <vt:lpstr>Evaluación de capacidades básicas de las ET</vt:lpstr>
      <vt:lpstr>Etapas de Comunicación de riesgo</vt:lpstr>
      <vt:lpstr>Los medios de comunicación y las emergencias</vt:lpstr>
      <vt:lpstr>Retos SAR</vt:lpstr>
      <vt:lpstr>Retos SAR</vt:lpstr>
      <vt:lpstr>Retos poblaciones especiales FFMM - POLICÍA</vt:lpstr>
      <vt:lpstr>Retos Poblaciones Especiales PPL</vt:lpstr>
      <vt:lpstr>Poblaciones especiales: Grupos Étnicos. Avances, obstáculos y retos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Yenny Zulima Vasquez Alejo</cp:lastModifiedBy>
  <cp:revision>566</cp:revision>
  <dcterms:created xsi:type="dcterms:W3CDTF">2020-02-04T17:00:47Z</dcterms:created>
  <dcterms:modified xsi:type="dcterms:W3CDTF">2020-10-14T22:01:45Z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